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9" r:id="rId2"/>
    <p:sldId id="260" r:id="rId3"/>
    <p:sldId id="261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ede6047626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ede6047626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f11de957c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f11de957c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ede6047626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ede6047626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CAC840B-4A9D-48ED-8649-7094F2522A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09E991C-1A41-470F-A7B0-1C37DF8E57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Richa Oberoi</cp:lastModifiedBy>
  <cp:revision>2</cp:revision>
  <dcterms:modified xsi:type="dcterms:W3CDTF">2021-09-24T05:14:27Z</dcterms:modified>
</cp:coreProperties>
</file>