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730" y="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ede6047626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ede6047626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ede6047626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ede6047626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399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/>
        </p:nvSpPr>
        <p:spPr>
          <a:xfrm>
            <a:off x="3048925" y="2763850"/>
            <a:ext cx="247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60" name="Google Shape;6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3976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Arial</vt:lpstr>
      <vt:lpstr>Simple Light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Richa Oberoi</cp:lastModifiedBy>
  <cp:revision>1</cp:revision>
  <dcterms:modified xsi:type="dcterms:W3CDTF">2021-09-24T05:04:19Z</dcterms:modified>
</cp:coreProperties>
</file>