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de604762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de604762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ede604762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ede604762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3048925" y="2763850"/>
            <a:ext cx="247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7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 Oberoi</cp:lastModifiedBy>
  <cp:revision>1</cp:revision>
  <dcterms:modified xsi:type="dcterms:W3CDTF">2021-09-24T05:04:19Z</dcterms:modified>
</cp:coreProperties>
</file>