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400800" cy="1752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Advocate Roshani </a:t>
            </a:r>
            <a:r>
              <a:rPr lang="en-US" sz="2400" b="1" dirty="0" err="1">
                <a:solidFill>
                  <a:schemeClr val="tx2"/>
                </a:solidFill>
                <a:latin typeface="Garamond" pitchFamily="18" charset="0"/>
              </a:rPr>
              <a:t>Poudyal</a:t>
            </a:r>
            <a:endParaRPr lang="en-US" sz="24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Partner, The Himalayan Lawyers</a:t>
            </a:r>
          </a:p>
          <a:p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Nepal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838200"/>
            <a:ext cx="731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0430"/>
            <a:ext cx="1828800" cy="229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562600"/>
            <a:ext cx="3248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various issues of civil liberties and women rights were paramount during COVID lockdown</a:t>
            </a:r>
          </a:p>
          <a:p>
            <a:r>
              <a:rPr lang="en-US" dirty="0"/>
              <a:t>Different public discussion and interactions were conducted .</a:t>
            </a:r>
          </a:p>
          <a:p>
            <a:r>
              <a:rPr lang="en-US" dirty="0"/>
              <a:t>Every day media covered this vulnerable situation of civil liberties </a:t>
            </a:r>
          </a:p>
          <a:p>
            <a:r>
              <a:rPr lang="en-US" dirty="0"/>
              <a:t>Realizing this critical scenario, the petitioner (Speaker) decided to take this matter to the Apex Court as pro bono and social responsibility of lawyer.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6019800"/>
            <a:ext cx="240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Name of the Case</a:t>
            </a:r>
            <a:r>
              <a:rPr lang="en-US" dirty="0"/>
              <a:t>: Mandamus </a:t>
            </a:r>
          </a:p>
          <a:p>
            <a:r>
              <a:rPr lang="en-US" b="1" dirty="0"/>
              <a:t>Name of the Writ Petitioners</a:t>
            </a:r>
            <a:r>
              <a:rPr lang="en-US" dirty="0"/>
              <a:t>: Advocate Roshani </a:t>
            </a:r>
            <a:r>
              <a:rPr lang="en-US" dirty="0" err="1"/>
              <a:t>Poudyal</a:t>
            </a:r>
            <a:r>
              <a:rPr lang="en-US" dirty="0"/>
              <a:t> and Advocate </a:t>
            </a:r>
            <a:r>
              <a:rPr lang="en-US" dirty="0" err="1"/>
              <a:t>Saroj</a:t>
            </a:r>
            <a:r>
              <a:rPr lang="en-US" dirty="0"/>
              <a:t> </a:t>
            </a:r>
            <a:r>
              <a:rPr lang="en-US" dirty="0" err="1"/>
              <a:t>K.Ghimire</a:t>
            </a:r>
            <a:endParaRPr lang="en-US" dirty="0"/>
          </a:p>
          <a:p>
            <a:r>
              <a:rPr lang="en-US" b="1" dirty="0"/>
              <a:t>Name of the Justices</a:t>
            </a:r>
            <a:r>
              <a:rPr lang="en-US" dirty="0"/>
              <a:t>: Honorable </a:t>
            </a:r>
            <a:r>
              <a:rPr lang="en-US" dirty="0" err="1"/>
              <a:t>Sapana</a:t>
            </a:r>
            <a:r>
              <a:rPr lang="en-US" dirty="0"/>
              <a:t> </a:t>
            </a:r>
            <a:r>
              <a:rPr lang="en-US" dirty="0" err="1"/>
              <a:t>Pradhan</a:t>
            </a:r>
            <a:r>
              <a:rPr lang="en-US" dirty="0"/>
              <a:t> </a:t>
            </a:r>
            <a:r>
              <a:rPr lang="en-US" dirty="0" err="1"/>
              <a:t>Malla</a:t>
            </a:r>
            <a:r>
              <a:rPr lang="en-US" dirty="0"/>
              <a:t> and Honorable </a:t>
            </a:r>
            <a:r>
              <a:rPr lang="en-US" dirty="0" err="1"/>
              <a:t>Prakash</a:t>
            </a:r>
            <a:r>
              <a:rPr lang="en-US" dirty="0"/>
              <a:t> Kumar </a:t>
            </a:r>
            <a:r>
              <a:rPr lang="en-US" dirty="0" err="1"/>
              <a:t>Dhungana</a:t>
            </a:r>
            <a:r>
              <a:rPr lang="en-US" dirty="0"/>
              <a:t> </a:t>
            </a:r>
          </a:p>
          <a:p>
            <a:r>
              <a:rPr lang="en-US" b="1" dirty="0"/>
              <a:t>Writ Number</a:t>
            </a:r>
            <a:r>
              <a:rPr lang="en-US" dirty="0"/>
              <a:t>: 076-WO-0962</a:t>
            </a:r>
          </a:p>
          <a:p>
            <a:r>
              <a:rPr lang="en-US" b="1" dirty="0"/>
              <a:t>Date of Final Decision</a:t>
            </a:r>
            <a:r>
              <a:rPr lang="en-US" dirty="0"/>
              <a:t>:  05 August 2020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6019800"/>
            <a:ext cx="240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Major Orders: Mandamus and Directive orders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Ensure immediate relief and rescue mechanism including access to justice.</a:t>
            </a:r>
          </a:p>
          <a:p>
            <a:r>
              <a:rPr lang="en-US" dirty="0"/>
              <a:t>Ensure access to reproductive health services and protection of children on priority and formulate reproductive Rights Regulation.</a:t>
            </a:r>
          </a:p>
          <a:p>
            <a:r>
              <a:rPr lang="en-US" dirty="0"/>
              <a:t>Ensure adequate management of quarantine and protection of front liners.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6019800"/>
            <a:ext cx="240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/>
              <a:t>Ensure protection of mental health .</a:t>
            </a:r>
          </a:p>
          <a:p>
            <a:r>
              <a:rPr lang="en-US" dirty="0"/>
              <a:t>Ensure protection of inclusive participation at all decision-making process to combat against COVID-19.</a:t>
            </a:r>
          </a:p>
          <a:p>
            <a:r>
              <a:rPr lang="en-US" dirty="0"/>
              <a:t>Protect right to employment.</a:t>
            </a:r>
          </a:p>
          <a:p>
            <a:r>
              <a:rPr lang="en-US" dirty="0"/>
              <a:t>Ensure right to privacy of infected &amp; death of infected person.</a:t>
            </a:r>
          </a:p>
          <a:p>
            <a:r>
              <a:rPr lang="en-US" dirty="0"/>
              <a:t>Formulate pandemic law keeping women at center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6019800"/>
            <a:ext cx="240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Role of Lawyer who does pro bono in enforcing the judgment?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Lawyer who does pro bono is expected to involve  in the process of implementation of the court decision so that people can enjoy their rights in timely basis. </a:t>
            </a:r>
          </a:p>
          <a:p>
            <a:r>
              <a:rPr lang="en-US" dirty="0"/>
              <a:t>Disseminating the decision through interviews, consultations and programs. </a:t>
            </a:r>
          </a:p>
          <a:p>
            <a:r>
              <a:rPr lang="en-US" dirty="0"/>
              <a:t>Conducting meetings and strategies for following up the implementation.</a:t>
            </a:r>
          </a:p>
          <a:p>
            <a:r>
              <a:rPr lang="en-US" dirty="0"/>
              <a:t>Collaborate with other agencies and individuals to create public pressure to the enforcement agencies by advocating and following up the issues and</a:t>
            </a:r>
          </a:p>
          <a:p>
            <a:r>
              <a:rPr lang="en-US" dirty="0"/>
              <a:t>Lobbying with the Bar Association and its pro bono lawyers for their involvement in securing access to justice and protection of civil liberties.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6019800"/>
            <a:ext cx="240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</a:p>
          <a:p>
            <a:pPr>
              <a:buNone/>
            </a:pPr>
            <a:r>
              <a:rPr lang="en-US" dirty="0"/>
              <a:t>				</a:t>
            </a:r>
          </a:p>
          <a:p>
            <a:pPr>
              <a:buNone/>
            </a:pPr>
            <a:r>
              <a:rPr lang="en-US" dirty="0"/>
              <a:t>				THANK  YOU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200400"/>
            <a:ext cx="525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328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Office Theme</vt:lpstr>
      <vt:lpstr>PowerPoint Presentation</vt:lpstr>
      <vt:lpstr>Background </vt:lpstr>
      <vt:lpstr>PowerPoint Presentation</vt:lpstr>
      <vt:lpstr>Major Orders: Mandamus and Directive orders</vt:lpstr>
      <vt:lpstr>PowerPoint Presentation</vt:lpstr>
      <vt:lpstr>Role of Lawyer who does pro bono in enforcing the judgment?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Bruce</cp:lastModifiedBy>
  <cp:revision>5</cp:revision>
  <dcterms:created xsi:type="dcterms:W3CDTF">2006-08-16T00:00:00Z</dcterms:created>
  <dcterms:modified xsi:type="dcterms:W3CDTF">2020-09-24T10:33:27Z</dcterms:modified>
</cp:coreProperties>
</file>