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FFB10-BCD6-483E-9380-736EBBEF1C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1D0685-5408-4936-B82A-D66BD74E32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354E7C-064A-4723-B781-6352A0FD8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9B07-48CF-47CD-844A-DE846AE5D10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9CDE3-8020-4FA1-9C02-EA1BABDA8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15CC0-2AEC-459B-BB03-A95F4C7D6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F95F-619E-4628-9C20-237047250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1439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 advClick="0" advTm="10000">
        <p159:morph option="byObject"/>
      </p:transition>
    </mc:Choice>
    <mc:Fallback xmlns="">
      <p:transition spd="slow" advClick="0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E982D-4697-4A7C-9B41-12D584DDC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B00CEA-0F9B-4107-A2AB-697D4305C5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AA315-0EE5-4959-8597-9AC45E8B3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9B07-48CF-47CD-844A-DE846AE5D10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1D1106-D7C8-4772-B122-2C96FA046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789186-174A-4469-8E75-4ECFE009C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F95F-619E-4628-9C20-237047250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360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 advClick="0" advTm="10000">
        <p159:morph option="byObject"/>
      </p:transition>
    </mc:Choice>
    <mc:Fallback xmlns="">
      <p:transition spd="slow" advClick="0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74A35D-4082-4587-8140-F03F8D2019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F4225A-4DD5-4CD9-9362-A32F55D3C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2B5A8-ACB5-4FE4-B4D2-83087D6E3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9B07-48CF-47CD-844A-DE846AE5D10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F07E7-0FAC-4B81-9C08-855E5F1E3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55103-3A47-4785-88ED-CBE9B3F6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F95F-619E-4628-9C20-237047250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6147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 advClick="0" advTm="10000">
        <p159:morph option="byObject"/>
      </p:transition>
    </mc:Choice>
    <mc:Fallback xmlns="">
      <p:transition spd="slow" advClick="0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672CE-935E-45AF-B230-6459A7B1B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215B5-A969-44EB-9709-EEC1B62D0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C5F7F-EF6F-438D-979B-A5839B3E0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9B07-48CF-47CD-844A-DE846AE5D10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79FCA-AC74-451F-B4EC-7225CC572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0A426-7856-4FB7-9393-4CA47C053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F95F-619E-4628-9C20-237047250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7387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 advClick="0" advTm="10000">
        <p159:morph option="byObject"/>
      </p:transition>
    </mc:Choice>
    <mc:Fallback xmlns="">
      <p:transition spd="slow" advClick="0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201AC-1BA2-49CC-A414-7997BA1CB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AED40A-5354-4AEB-B60C-63A6D3474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5A188-3B24-4F51-8531-06D7BBA36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9B07-48CF-47CD-844A-DE846AE5D10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D943A1-7EA7-458A-B5F8-7DAE2937A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2BC6A5-CFCD-40A8-A98E-6460F25D6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F95F-619E-4628-9C20-237047250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8337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 advClick="0" advTm="10000">
        <p159:morph option="byObject"/>
      </p:transition>
    </mc:Choice>
    <mc:Fallback xmlns="">
      <p:transition spd="slow" advClick="0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9C31F-D9CF-4AC2-AE3E-987FEA349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60094-2031-4442-A8B6-E2EE841D3C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71B6D-F161-47D9-9E48-8D9151BF1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28C4EC-B818-424A-9169-58BCF8E5B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9B07-48CF-47CD-844A-DE846AE5D10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78EAED-68E5-4B6C-B321-71819167B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A286A4-87CD-4296-A9CD-334F8D9C6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F95F-619E-4628-9C20-237047250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7504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 advClick="0" advTm="10000">
        <p159:morph option="byObject"/>
      </p:transition>
    </mc:Choice>
    <mc:Fallback xmlns="">
      <p:transition spd="slow" advClick="0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2837E-900A-4535-9F7B-769A2B424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6CCF56-3ABC-4DEA-B933-7BA5C63506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DEDAA1-67E9-4A68-8A0A-BCDEE0CAC9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091882-A6F6-4B3C-9622-2C1888F9B7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15E365-9DF6-4050-89AF-B6C5AA3C16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EC1E46-974C-49DC-90F2-13EC76C17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9B07-48CF-47CD-844A-DE846AE5D10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5C288B-AF55-47C6-A68E-791A944C9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DAAB83-7145-41CA-B495-A441942D5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F95F-619E-4628-9C20-237047250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7412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 advClick="0" advTm="10000">
        <p159:morph option="byObject"/>
      </p:transition>
    </mc:Choice>
    <mc:Fallback xmlns="">
      <p:transition spd="slow" advClick="0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A809B-98FB-4A49-B3B7-B7E72836B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890A4B-04F9-4176-B66B-DD06D6B05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9B07-48CF-47CD-844A-DE846AE5D10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5E0FE6-3CB9-4D5A-BD35-3DB4E7F30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508E1C-20BB-48D3-8253-47EE355C6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F95F-619E-4628-9C20-237047250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0774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 advClick="0" advTm="10000">
        <p159:morph option="byObject"/>
      </p:transition>
    </mc:Choice>
    <mc:Fallback xmlns="">
      <p:transition spd="slow" advClick="0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BC2935-94EA-481C-9D7E-BA027A2CE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9B07-48CF-47CD-844A-DE846AE5D10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D1EFBC-51D1-45B3-9F73-1CAF2AF40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36D016-9724-4665-844A-D79A77425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F95F-619E-4628-9C20-237047250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387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 advClick="0" advTm="10000">
        <p159:morph option="byObject"/>
      </p:transition>
    </mc:Choice>
    <mc:Fallback xmlns="">
      <p:transition spd="slow" advClick="0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E27AD-8520-43EA-A6D3-06470B175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6DFBF-16A9-43E4-BB8E-2BDCD9E7E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4E2BFB-4AC1-4A6F-8B2A-E54BADA0D8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F926F3-DEE5-4826-B121-3E24485AD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9B07-48CF-47CD-844A-DE846AE5D10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F61306-3AB0-491B-9EAD-49C5CB87D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378D99-DEE9-4F51-AD76-0A184921B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F95F-619E-4628-9C20-237047250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844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 advClick="0" advTm="10000">
        <p159:morph option="byObject"/>
      </p:transition>
    </mc:Choice>
    <mc:Fallback xmlns="">
      <p:transition spd="slow" advClick="0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487A2-260E-48A8-8960-C2B4D3BC2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15BFC1-65F1-47D6-A1C6-8163B544E6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73FFF5-8BA4-4DAC-BABE-3FBC4C7713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8C3355-B3A5-4B2E-A338-88A4F0C87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9B07-48CF-47CD-844A-DE846AE5D10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A5CC5D-64A5-4391-9F3A-7EE433A83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A07A2D-52A9-4B1E-9E45-36AFC57A6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F95F-619E-4628-9C20-237047250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3845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 advClick="0" advTm="10000">
        <p159:morph option="byObject"/>
      </p:transition>
    </mc:Choice>
    <mc:Fallback xmlns="">
      <p:transition spd="slow" advClick="0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80EFB4-5F17-4E40-AAAF-713B67189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17C029-083E-4870-ADC3-6FC8D26BF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08311-9FCA-4528-9205-F6C66A3EA0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A9B07-48CF-47CD-844A-DE846AE5D10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49EF5-7A17-4C37-A68D-D14EA2B8C3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7A69E3-0F63-42EC-87B7-E79ED05B78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7F95F-619E-4628-9C20-237047250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941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 advClick="0" advTm="10000">
        <p159:morph option="byObject"/>
      </p:transition>
    </mc:Choice>
    <mc:Fallback xmlns="">
      <p:transition spd="slow" advClick="0" advTm="10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FECDB-50E6-4171-8572-CF9A9171DE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0EC14E-9C83-4E2F-811F-B0FA024F0F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www.probonoconference.org/wp-content/uploads/2019/08/Patrick-Burgess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61522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 advClick="0" advTm="10000">
        <p159:morph option="byObject"/>
      </p:transition>
    </mc:Choice>
    <mc:Fallback xmlns="">
      <p:transition spd="slow" advClick="0" advTm="1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FECDB-50E6-4171-8572-CF9A9171DE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0EC14E-9C83-4E2F-811F-B0FA024F0F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s://www.probonoconference.org/wp-content/uploads/2020/08/Galuh-Wandi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39150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 advClick="0" advTm="10000">
        <p159:morph option="byObject"/>
      </p:transition>
    </mc:Choice>
    <mc:Fallback xmlns="">
      <p:transition spd="slow" advClick="0" advTm="10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แบบจอกว้าง</PresentationFormat>
  <Paragraphs>0</Paragraphs>
  <Slides>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BABSEACLE</dc:creator>
  <cp:lastModifiedBy>user003</cp:lastModifiedBy>
  <cp:revision>4</cp:revision>
  <dcterms:created xsi:type="dcterms:W3CDTF">2020-08-06T11:41:11Z</dcterms:created>
  <dcterms:modified xsi:type="dcterms:W3CDTF">2020-09-03T09:15:44Z</dcterms:modified>
</cp:coreProperties>
</file>