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5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1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9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8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0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2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8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7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9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1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3A049-887C-4577-802D-E9F07B89F905}" type="datetimeFigureOut">
              <a:rPr lang="en-US" smtClean="0"/>
              <a:t>21/09/2014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273DD-2262-4812-9010-5EBEFE0A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3400" y="2013598"/>
            <a:ext cx="4419600" cy="1872601"/>
          </a:xfrm>
        </p:spPr>
        <p:txBody>
          <a:bodyPr>
            <a:normAutofit/>
          </a:bodyPr>
          <a:lstStyle/>
          <a:p>
            <a:r>
              <a:rPr lang="en-US" dirty="0" smtClean="0"/>
              <a:t>&amp; Ideas to </a:t>
            </a:r>
            <a:r>
              <a:rPr lang="en-US" dirty="0"/>
              <a:t>D</a:t>
            </a:r>
            <a:r>
              <a:rPr lang="en-US" dirty="0" smtClean="0"/>
              <a:t>o </a:t>
            </a:r>
            <a:br>
              <a:rPr lang="en-US" dirty="0" smtClean="0"/>
            </a:br>
            <a:r>
              <a:rPr lang="en-US" dirty="0" smtClean="0"/>
              <a:t> Pro Bono 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5200" y="3733800"/>
            <a:ext cx="5234825" cy="9144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Criminal Cases in Particular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AutoShape 2" descr="data:image/png;base64,iVBORw0KGgoAAAANSUhEUgAAAQcAAAC/CAMAAADEm+k5AAAAkFBMVEX///8AAgEAAADDw8Pp6emUlJQaGhpgYGBubm6Li4vZ2dnMzMz19fWFhYWsrKxbW1vv7+/h4eG2trZ1dXW+vr75+fnW1tampqbIyMjR0dFCQkJPT0+QkJDx8fGpqamgoKB7e3sxMTFmZmY7OzsODg4qKipERURxcnEfHx9TU1M7PDscHR0lJSUTExMzNDN/gICFcic2AAAKLUlEQVR4nO2da2OiOhCG7YjrHRWx2mrVqu3Wbq3//98tCiQBEiADI17yfjiHNTQmDyGZTCaxVjMyMjIyMjIyMjIyukJN562qi3AVasN71UWoUNNReLWA3/Cys3yrpjSVyYWPl+CyDx/B1dsOGlUVqCrtYRBcWWAHV1OAqopTmVyAXnAZ/r/2CutqClOlNjDxLya9EMT88ZqDV33L+0+9sR98Acz3a2ckNIzH0qgFopqrqgt0SfFnbr17lR843bPGJxJTljapomiXlAPfM/9q7VW8LqSMtt4Hz+fLiTdw3DkJ6xDU3gaIm9MOBOPmAGB86YJdXFvY1s6mwjyR1ADYet3lCOARugq7U6t15VX1WsT36Y4XSdpdaq6wHJthF/EYmgF05SkAh8sWpVI14J8ipQ0wvGhRqlQH2NQqLm/a8XPRslQpW13XntdDjFSJ96Y+fCrTGg/EoQ2vyjSPQ+eCRalUzXQO7QsWpVKB4XDWJp3DA/UP6n5y9UD9g/fMVTMIz7S49yk3lzehfFIkOY8x1wzkWY2uNKG3O084H0ZfirW8hdrivkspGsToh61tPYj6AIvEh0PPsHg03/1e8uSPAE4FRalUFsA+9pH7UGNFqBnAJvKBdaO+qMagidI+8EAuY865V77ye1PaAFJh7VsRa2p6q52DVw2UGIfnSM1fbzX4oTCHkxE9C6+b0VW+G1JxDrUd9zUANCupRXGVwGEFu+Dq5Xan2yVwsFmf0L3RwaJWCoce4zCTLPveiErgMGROuBYLn7s5qewHocbp9sOZQ+CYGt8uB7vflmgxZyDgKLuh3ed+2LvgoFCDc8hcseUcWolZ161L4GBl3Tux7SCgumvfqBWllB4Hxw7kPDKHodB73uy4qZAOh966H+p4by4YHQ73LC0OL+HQerzV2YVSWhxs1j3I13VuWFocOtPlcmnby+X07ha59fsH5+7eiZN0OUwg7ri+D+lyaJ96hztsEdrvBSQj7+9B+v2De3d95EkXtaMmVtdeLcae+o2pOyq2C3YyclZtL6vFalZCyS/H4Xk1/xNz8XwfXWx4trs5CBn9tot2WXocNoNA0mnWyzxI3Sf2+XaOXzHvV+gAm9v6Ht9J4xDJ7PSPbbGIFD0OO/YEZKl1lhrrSd3XOIJIFf5q9jjuLpmbl82hCAk9Dn/CuxUcwtQIh/qHCgKrwkCHxEaRnfd64N8Ocg6jeTqFoAp/874db+/q7AD6OXNJiJrDKgcFvwr5WvXwkJYfwDtyVKfl0NvnxHCqQjNPROpHRn7YqTAph1Hy4SWXTXjKIfv1bkJWXoA7lIKSwyxaxKDUO36ZIJEVWmJHl52+Pjet+U8sJ0Adx0DIoR4rHuzW0+5oOPHUszpOeyt5llNZvkw9fr/3p42gKxjWWzESiAkxHYdZ1ND5Tvpueu4G4k0m1f97FDBEtn30GiAiQiwqkHF4iTy7saIb763iJFLebt4ckhtKJ+swUYja0RAVB0vE0EqbRUwhutisbhE2xyDB+rwDPw01YNBw+Fv7x8v8kbH/uzeOglDWY8+euLThT5pePtgwPhoO4xbHsM7OdhYFoRg+2Wuh7AcXgI5mpOFw4BhylevtVQSxk9/UYc1BaTMu0aHOJByeOIa8ZyJsRBDy5+2EHNTb5mpoXxkNB4Yhv29nLYKQNqJVyIHiFDNKDnp7GoUALnk0XlhUkj1AhByUp0YoNBdArFOKShLYTcchy0hO6G0nmBySlsQ4UMQcEHLQtvK7gu0lCVtmHCjW08g4wJO+//WY2iCWbNzUzjhbdBww5q3QIJJHUr2wLyfoIKg4pOwJT5EjNIhEcxoye1JhaBURGQec65i73SSj45Z9+xqVeZqIOGDj6Vw+tU5ajaysBNuIqThg4yu/eF0Tk3VL8D+U3UUQzS/QXfqK55GsalP4gpKNayIO6PUU4ZmvE4kd0bkzKHUnDBEHPYtaFLOuZdtkx/kcNgjR+B8KWDpTXqDkus5kFwGxL+9QNxoOKOPB14gXSOK76MTWAhZlncpCwyF5SEJu8UcuHRPcGIhdSSMoDYcio9o8naYTX/H4KWUIpeFQJEpnnDJgnDRLLIL94ntlJgoOOu64pFhHqYpPtOIREJpxJFLRcCjSj7O5lnov3Dq+RFwgACQQCYdDkV7cyTHqdJ8SL8dTsZeDhMOfIhxmuUbffrJJrAt86RVyyGmFjAaJtXJsTNBJ18eBvxcZe0Rn28TLgd9FeM39ZGY8u/sRbxJL7Lde37jJvS05Ts23dzH78qrWNwudzclWOvONhY0YCOQklIZDkRnxt6Z13mtFowZwz4CGQwFnkRD8k9ci6P4RQ7F+s/9AIhoOBU5F6PIC5e9tRQNTdznR19X5YdqoTFzRY4cZtYk44H8Ogq1g6J3M9CyAwLgkiPyTaEcMdzhpDoGdtJWPbBFxQK+8rXmb0nRi8Pk6xnyhWsdBzv6E0UIbJX+jEC8GFQfksWtCcbTPi3fzG+SpX1wqB5w5MwH0a1HjUQOYw6TJ1rtRQSt9XhpEXQYhB8RvtJBxyB05KUgMykZ4oVngEMIfRhcPg/gZ309eGNUvE6WJcUDM+wnjxLRdpyuhfyliC8FOfwmYMm5Qc9Yp7thA/QrTIuTwpf+3pHGkWmOGJc6VUA62cCUMM+WkjSvWMOx6wo5EnPXBBl3MdJc2znyXG0QEAyhOROik2lbcsYlwf1zJvoPhj4hB0bEMD6k15IVDbNAimnfzq1we5JeIa22tuOsX0sKiFvw7ERFDNByafM6TJ45pEcGgmjafu0ElJL4Mjjq/hmh/1lD0D2U4yp5/Ixh+FMZgsD8D5tLOQ4gGwFiyZPsWRf8Q/KRYElYr6nhXda2Cv06SmxAdgnLD0O1jFXc1A7wrTj/pxLck7xQ2xzISMhibiw5FljjXx2X2NZ96zo0bR2Gt4uelqAfaj2hmgzp/e6x+5KwYnOeDcJ/7c/RJe/pcO93z856MZsvWR3Kf+5eyDMNEZoO2W6/X7fU2th8YF15Kee7BMHZoRezUpITVBZ8p8+WR7LChRDao6f5JtOeByI+0kX32lBnbEwchzwO74E18PoyjPDApUYOnLCtw+J6VV4FfLqI+J2fYzAPidDJCDh/SOD2vItsy6M+Pmv1mP0b4zLcAJjtBi+dSJFSswXqbfBzSzxOTcfBK/572dpwo5K/AQpHVaWAushFhwfvdHBwAxaFW6zblZwSde/2x1mLoW0My1ngfbDGngHBZnVDPOV5QfrMsVc2hVus5m+gwF/zrr6vvW3abYk7ny00JocWlKY3DSR3nuOenJX41+w46fqi72PwLM9q3izWF0pXFwdfEOqmM7+t5+ZS3E6U85eNw/zIcfBkOvgwHX4aDL8PBl+Hgy3DwZTj4Mhx8GQ6+DAdfhoMvw8GX4eDLcPBlOPgyHHwZDr4MB1+Ggy/DwZfh4Mtw8OWytap7/EXG/BrOur5md/iDjEZGRkZGRkZGRkZGRkaC/gNEsnoeo6lCn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070" y="1609725"/>
            <a:ext cx="25050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09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KICKS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" y="1600200"/>
            <a:ext cx="7241540" cy="4525963"/>
          </a:xfrm>
        </p:spPr>
      </p:pic>
    </p:spTree>
    <p:extLst>
      <p:ext uri="{BB962C8B-B14F-4D97-AF65-F5344CB8AC3E}">
        <p14:creationId xmlns:p14="http://schemas.microsoft.com/office/powerpoint/2010/main" val="39468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in handling Pro Bono cases (Criminal case in particular) </a:t>
            </a: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981200"/>
            <a:ext cx="4230371" cy="264398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000"/>
            <a:ext cx="6848705" cy="4724400"/>
          </a:xfrm>
        </p:spPr>
        <p:txBody>
          <a:bodyPr>
            <a:normAutofit fontScale="62500" lnSpcReduction="20000"/>
          </a:bodyPr>
          <a:lstStyle/>
          <a:p>
            <a:r>
              <a:rPr lang="en-US" sz="11400" dirty="0" smtClean="0"/>
              <a:t>P</a:t>
            </a:r>
            <a:r>
              <a:rPr lang="en-US" sz="5100" dirty="0" smtClean="0"/>
              <a:t>riorities  &amp;  </a:t>
            </a:r>
            <a:r>
              <a:rPr lang="en-US" sz="12800" dirty="0" smtClean="0"/>
              <a:t>O</a:t>
            </a:r>
            <a:r>
              <a:rPr lang="en-US" sz="5100" dirty="0" smtClean="0"/>
              <a:t>rganize  </a:t>
            </a:r>
          </a:p>
          <a:p>
            <a:r>
              <a:rPr lang="en-US" sz="10300" dirty="0" smtClean="0"/>
              <a:t>W</a:t>
            </a:r>
            <a:r>
              <a:rPr lang="en-US" sz="5100" dirty="0" smtClean="0"/>
              <a:t>rite </a:t>
            </a:r>
            <a:r>
              <a:rPr lang="en-US" sz="5100" dirty="0"/>
              <a:t>it </a:t>
            </a:r>
            <a:r>
              <a:rPr lang="en-US" sz="5100" dirty="0" smtClean="0"/>
              <a:t>down </a:t>
            </a:r>
          </a:p>
          <a:p>
            <a:r>
              <a:rPr lang="en-US" sz="10300" dirty="0" smtClean="0"/>
              <a:t>E</a:t>
            </a:r>
            <a:r>
              <a:rPr lang="en-US" sz="5100" dirty="0" smtClean="0"/>
              <a:t>xplain and communicate.</a:t>
            </a:r>
          </a:p>
          <a:p>
            <a:r>
              <a:rPr lang="en-US" sz="10300" dirty="0" smtClean="0"/>
              <a:t>R</a:t>
            </a:r>
            <a:r>
              <a:rPr lang="en-US" sz="5100" dirty="0" smtClean="0"/>
              <a:t>ules (Ethic &amp; When they can call you? )</a:t>
            </a:r>
            <a:endParaRPr lang="en-US" sz="51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685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2.gstatic.com/images?q=tbn:ANd9GcSNP6ITGDvy7yoDFoDwT5ZapwZrYsWrncxARKRTBc7IEz5miAy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45" y="381000"/>
            <a:ext cx="2057400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5619750"/>
            <a:ext cx="1238250" cy="1238250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374073" y="76200"/>
            <a:ext cx="8527472" cy="7368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K</a:t>
            </a:r>
            <a:r>
              <a:rPr lang="en-US" dirty="0"/>
              <a:t>now what you are doing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Don’t do cases you don’t </a:t>
            </a:r>
            <a:r>
              <a:rPr lang="en-US" dirty="0" smtClean="0"/>
              <a:t>know)</a:t>
            </a:r>
            <a:endParaRPr lang="en-US" dirty="0"/>
          </a:p>
          <a:p>
            <a:r>
              <a:rPr lang="en-US" sz="6600" dirty="0"/>
              <a:t>I</a:t>
            </a:r>
            <a:r>
              <a:rPr lang="en-US" dirty="0"/>
              <a:t>dentify the official spoke </a:t>
            </a:r>
            <a:r>
              <a:rPr lang="en-US" dirty="0" smtClean="0"/>
              <a:t>person</a:t>
            </a:r>
          </a:p>
          <a:p>
            <a:r>
              <a:rPr lang="en-US" sz="6000" dirty="0" smtClean="0"/>
              <a:t>C</a:t>
            </a:r>
            <a:r>
              <a:rPr lang="en-US" dirty="0" smtClean="0"/>
              <a:t>onnection </a:t>
            </a:r>
            <a:r>
              <a:rPr lang="en-US" dirty="0"/>
              <a:t>/ networking (Get help)</a:t>
            </a:r>
          </a:p>
          <a:p>
            <a:r>
              <a:rPr lang="en-US" sz="7200" dirty="0"/>
              <a:t>K</a:t>
            </a:r>
            <a:r>
              <a:rPr lang="en-US" dirty="0"/>
              <a:t>eep in Control  (Your client </a:t>
            </a:r>
            <a:r>
              <a:rPr lang="en-US" dirty="0" smtClean="0"/>
              <a:t>&amp; your </a:t>
            </a:r>
            <a:r>
              <a:rPr lang="en-US" dirty="0"/>
              <a:t>emotion )</a:t>
            </a:r>
          </a:p>
          <a:p>
            <a:r>
              <a:rPr lang="en-US" sz="7200" dirty="0"/>
              <a:t>S</a:t>
            </a:r>
            <a:r>
              <a:rPr lang="en-US" dirty="0"/>
              <a:t>uck in </a:t>
            </a:r>
            <a:r>
              <a:rPr lang="en-US" dirty="0" smtClean="0"/>
              <a:t>up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57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81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&amp; Ideas to Do   Pro Bono Cases</vt:lpstr>
      <vt:lpstr>POWER KICKS</vt:lpstr>
      <vt:lpstr>Tips in handling Pro Bono cases (Criminal case in particular)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Freda Grealy</cp:lastModifiedBy>
  <cp:revision>12</cp:revision>
  <dcterms:created xsi:type="dcterms:W3CDTF">2014-09-17T05:53:12Z</dcterms:created>
  <dcterms:modified xsi:type="dcterms:W3CDTF">2014-09-21T12:00:44Z</dcterms:modified>
</cp:coreProperties>
</file>