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7" r:id="rId5"/>
    <p:sldId id="258" r:id="rId6"/>
    <p:sldId id="262" r:id="rId7"/>
    <p:sldId id="259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8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E0B9-0B0E-4CFA-84B7-6A23308A04F5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D272-E17C-4281-9E9F-B4808AECD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3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E0B9-0B0E-4CFA-84B7-6A23308A04F5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D272-E17C-4281-9E9F-B4808AECD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0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E0B9-0B0E-4CFA-84B7-6A23308A04F5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D272-E17C-4281-9E9F-B4808AECD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5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E0B9-0B0E-4CFA-84B7-6A23308A04F5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D272-E17C-4281-9E9F-B4808AECD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2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E0B9-0B0E-4CFA-84B7-6A23308A04F5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D272-E17C-4281-9E9F-B4808AECD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E0B9-0B0E-4CFA-84B7-6A23308A04F5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D272-E17C-4281-9E9F-B4808AECD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7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E0B9-0B0E-4CFA-84B7-6A23308A04F5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D272-E17C-4281-9E9F-B4808AECD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5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E0B9-0B0E-4CFA-84B7-6A23308A04F5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D272-E17C-4281-9E9F-B4808AECD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E0B9-0B0E-4CFA-84B7-6A23308A04F5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D272-E17C-4281-9E9F-B4808AECD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0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E0B9-0B0E-4CFA-84B7-6A23308A04F5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D272-E17C-4281-9E9F-B4808AECD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3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E0B9-0B0E-4CFA-84B7-6A23308A04F5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D272-E17C-4281-9E9F-B4808AECD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8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5E0B9-0B0E-4CFA-84B7-6A23308A04F5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2D272-E17C-4281-9E9F-B4808AECD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9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Who am I ? </a:t>
            </a:r>
          </a:p>
          <a:p>
            <a:r>
              <a:rPr lang="en-US" dirty="0" smtClean="0"/>
              <a:t>Chong Yin Xin, Samantha</a:t>
            </a:r>
            <a:endParaRPr lang="en-US" dirty="0"/>
          </a:p>
        </p:txBody>
      </p:sp>
      <p:pic>
        <p:nvPicPr>
          <p:cNvPr id="1030" name="Picture 6" descr="https://encrypted-tbn1.gstatic.com/images?q=tbn:ANd9GcRCJiDAHhb7KekSK0PZiD0grjpvrZLifz4CjLKDNkqmSctzFunp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20383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8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9295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was a student, </a:t>
            </a:r>
            <a:endParaRPr lang="en-US" dirty="0"/>
          </a:p>
        </p:txBody>
      </p:sp>
      <p:pic>
        <p:nvPicPr>
          <p:cNvPr id="3074" name="Picture 2" descr="https://scontent-b-sea.xx.fbcdn.net/hphotos-xaf1/v/t1.0-9/4930_96562293999_4979379_n.jpg?oh=6addabc9004ece2ec3e6b0ef8b5286c5&amp;oe=54C68D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65759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-a-sea.xx.fbcdn.net/hphotos-xfa1/v/t1.0-9/561_1065057899648_7668_n.jpg?oh=432a23405c592fb02baa01b5f50eb63e&amp;oe=549BE4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36576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47491" y="5410200"/>
            <a:ext cx="61583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who joined </a:t>
            </a:r>
            <a:r>
              <a:rPr lang="en-US" sz="4400" dirty="0" smtClean="0"/>
              <a:t>CLE in UM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3359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was a Deputy Public Prosecutor</a:t>
            </a:r>
            <a:endParaRPr lang="en-US" dirty="0"/>
          </a:p>
        </p:txBody>
      </p:sp>
      <p:sp>
        <p:nvSpPr>
          <p:cNvPr id="4" name="AutoShape 2" descr="data:image/jpeg;base64,/9j/4AAQSkZJRgABAQAAAQABAAD/2wCEAAkGBhMSERQUExMWFRUVGBsZFhgYFxcZGhsfGBgYFiAYGBwaGyYfFxsjGhwYHy8gJCcpLCwsGB8xNTIqNSYrLCkBCQoKDgwOGg8PGi8lHyQsLC0qLCwsLC8sLCwsLCwpLCwsLCwsLCwsLCwsLCwsLCwsLCwsLCwsLCwsLCwsLCwsKf/AABEIAMIBAwMBIgACEQEDEQH/xAAcAAACAwEBAQEAAAAAAAAAAAAEBQIDBgABBwj/xABBEAACAQIEBAMGBAQFAwMFAAABAhEAIQMEEjEFQVFhInGBBhMykaGxQsHR8BQjUuEzYnKC8RWSogey0jRDU5PC/8QAGgEAAwEBAQEAAAAAAAAAAAAAAgMEAQAFBv/EADMRAAICAQMCBQIEBAcAAAAAAAABAhEDEiExBEETIjJR8HGBFGGRoQVC0eEGI1KiscHx/9oADAMBAAIRAxEAPwD7eq2r3SK5dqrxcaI7mKGUlFWzUrKs6lhQYT4fI/nTDMCVoLB+xP1FS5F5h+N+UqZJwT2Y/eaR8De+IveR9j+VaHDH8vEHeay2RxdOZI6lh8z+orKtfYYufuP4ror2q8XHVdyBO3fypQ0lFeRQbZ4FdWtVAPiEgkcjc277HtQubceL4mAAcSN95ALGCLch+KsMGZWosKhk8SUXcRa+/htJ89/WvMXOIN3UebCuNPWFDZnY25N9qhjcZwVElxy2k7+Q7GhMPjWFikquo2a+kgWU8zvQT9LCjyMkawsNv0qLPvbr0612FGlbHb/414+nxDmZ/wDcKjHqjna239X3FRdjJsPxfapMBG39XXqK5lEm39X2FYFsUs5ubftaq0guZg/yPX4qIxQIJjr9qDdB7wzt/Dnv+KtOe44RBAt05eVd7te3Ll3qpMNft9x+lQhY58vvXagKJthj78u9cVEz3PLtVLhe+33NeQs7cz9LVlhUTK29By71di8OK3H4QzSVEeIFY33vPpQw0mBBvpH1p5jgw1+RgVRiVpsTlbTSFNv3614Tta396sg14QZ/fakjSvhOCJxW0gEuRMXgAW+9HlaF4PdGJ5u33ijIqyD8pPPkqZarZKvIqDCmAAbpevam+9dXGGpXahM/iaSh/wA0fMEUWu1BcXX+WT/SQ3yINWZvQyTH6kFMJWgcD4iP30o/DaRQKiMT99aVkXDDh3R5gfjHasXgsBm8Qe7dijapGkCGuJJM/FEVtMD4z3U1k88oTPXYquJhEW5srAgbee1KtpIcluy/iPFsQAEYRA3Oo2NtpHn1pXm85jxIXCw9OHqB1X5XtMxvEU6xlDYSkKT4efUQ34v9J5Gl+TwbIBhyNL4ZhmjwmJEgDkbDrWUa2I8bPYpWfeHE1KD4UNipAiQogxYgTtQ+Zy+IHYEYgZQslYBgmJhiGaVM7STV/vCqaTpBGsCRhySHBN2e2xuf6ulDZHNt77Cdy0HTLHW0KGBsQCvX4TY9KGTUQHJh2UyaoSMTUDq/EQu8bmDERsKJw8kAFjTBkfGzf1N2G33pZx/PscQtuBtPimwMk8zB586EwuINrWAR37efQfrS3LTvVi1la2HRwkganWRpPhRT1J3B6gGq8pbGUprhdQYssWZRHIf5t+tQPE3UEOVAMKulrwLbi4+HffpVWLxGzqbF+d2MCCAe0/OaHxFLy1QTy+xoP+qA6ACq20iTMElenOAOlcc37ktMYkzqcNLb8xEAetYQYrqdVjeLxG2x6f2p7kfaCcMalSxAi1xNzpIsbcreVqky43F3HcOOa3uN14q5wyWhlOoAixEMDJBNwR02M70bjcdwtJKnUTqgbdB4um4+dZjjOf1zCgKAQGUNAvzm0zYx16ikyZgraSATylQZvpIB6QY503RcbXJz6hxZ9AyvEVfUrkB7+EKwi3U3J+VRxh49o/kf/wBDtSvgeexCoAZFRQQVALM1tySfCD1q7G4oBiB48Jw7gjvdenJT86Q3pVNlMcqStseu4W5IAG/1oLK533jBAOQLG0DeB/q2tSDM8UbEZ2NkHLbynvNOuG6ky4bRBBDQfDqn1kE8pjlataaYMM2uVLhBzYdvQc/81QA5gz8X6UqzfFgGQowgASCN7ggEE/WhMXjgwzLQF1MdI7jqd739a5eZ0hnjxTNCEII7FfperD7Qu5wl0j+aSDBNgqlp77fWkWHxhnfSgQD4tTGeXZo2+1F5fDhsAECYYg7fh6EmjUmtkEtOTcfBe9R91ff9wagFIqV+v72rUczuEr/LPPxNf/cRRhoPgoPuRP8AU3/uNGmrI8CZclZFVsKuIqthRoAGcXrqk4vXtacaRdqH4ik4TjqpohdqhjpKkdQatyK4tfkRRdNMp4biasND1UfaqsYRir3qPBP8MDoSPkTVmcHiQ96Rd44v6DaqbRWn+J8x96zXtHhkPg4gF0e3+4GOYsWCjyJrSOf5g8/7Uo48kqw8j8jNJY6JTg4ljLj4tY0kEaXudxPN6StCWII0Ylx4Yi+o+MwZB6XM02yJIYruRKMbkG9hsADJNhy6UDmm04pBJuRqjUJkMpNg3KfnXI2hbn0CsStgjho8MbySNKx8LNeRHuzUM6rk6XxEU4bSFAJJDHWfEdgC0fCNjRzZX3gZWUs118YxCJABEgkbqWvAjXSPExiTiKyKuIuCYABiAwvMkalBVu8X7BkScaYqXsMc1w9ioJiSb7bX/cdqVcR4I2EfC5YDxGOQIBPnaneazCLhapGjEVYiQYGjDYSLTO1/tUsHMI/u0W+H7lVDEDUGVdQHQyCAIG4NedeSKsVpM7n8qAwOolrGCQLc46jy51LhGMjY6tpNg0ibA6W6jvafvXvEWlVg/wAxOxuOY+gseQPQ0BlczpxTPgLxq6b6j5EwPn3o463AFS0ytDLDyQZXDQdJM3IIDfCfQj5Uuw8z7sKkDUdQYwJ7CSLGx71cOI/4v9Jw2BMgSWgDt6mo8Plxd11HcXM+QII8/wBmtg5JPWYE4WbjTKh1ggB5gEtaB28RvbnvVOJlRPiN/wAIsSYHPl/zR+M+pQqgFrgACW68h4eogcu9Lxh9tjbkTHr18u9FNVumc3tTK8xiwwKnSIEm/Yzbvypv/EI6gyIKjYEzAEmefO+16E4ZlgWxMV/hXZTzbp5Ab+gqvFzDYjwAJ53jmDJPQHl2qeSTf07nJ0i5sdkmx2gC5gbTJ2Ij68qZ8Hx10KpxCikwdKgTYmSQLW5771Rhuv8ANVB8CltUWOlgCPUE270AS2qMMrLDwgage8G208/rejnJ5FS7Bwenkln/AHuXdQwudmBkNzkGIN+VU4aLiNBbF1GSP5fvAPQH/wAvoKsGMUBBMwTqvqAN7iRvv4t771X/ABhChQwQOv8ANcBiTBupg7X2EWYda7XKWyMdWcHgtqaZ58zvzN/0ojA9qWBwyxWFDBT4rTaTEzblS7MrhmYxC8jfQVg7g77dufpQ7IVTVa+8HrEz8gYp8VrS2OjklB2jYcP9oMRzDDQqiLiSxFiS23Ll1rTYebkSB1r5Xlc6rMqhtAbd+nYX3rZ8E4kigIDeGCC5JiP+ZPShkmuC3Fl1cmn4OT7lSdzJ+bE0WaVcK4phjCRSYIUAztR753DABLqAxAEncnYeZqtJpI1tN7Fhqt68zGZVCA3OquIEe7aen/FEjDm3rqQe+YbMR615RGH0Rdq41y7VzVeQGa4lnzgpiwYIYEc4vExzH60HkvbEYkDEUh1MMQrRIPTef0q7iOHqxnW7SpuSDcEWgDSBvuD+uIzSnDbxgq0SCNpOx6RHpcV5in/KmNlJ3qPoONxdC8gNpB+KDHX9867iUOezKdxH0PnWIHFY0jWbgBgpW5jmBYnaTFPcLj7EtqZQqiSJUn/Sb2I86XqyKXYKOT3LsQeJGKiHRSdt7KdzylfUmq+KYZBDahhhoUgTJZWiwWJsTafw0Nj8YVlCiLA3JWxuJB/Dfv2rzN5vVhAaZxCeeoqDpImbxJIsOdEp9mM8RMhgupLEYjEsNJ07yoCwDc7Xjy5TQQyLsr42jRjKxjwjx3KsCFsARbmL004nOtiT4dPiCBdQOlbqWJBkwNuQ86WZMsQYYk4iYeqWuNJaSvIX0Ex586zLKkBJrkSZ3EdXQYbEqFZlB/ChYuZ8jIJ6z2r3h2OylfE0EWErCtqBF7WkASeU1ouIZcLhnC3LqJkAWaGYdf6mI/1Vls7k2w5NyJgQDuNw3LkL/nepVO3QDdOwrPIMZwACkgBiL7ozIsCZOqRapNw/RgktLH4egjz3jsdr0BlM6yuhlVAYGbFgT4bdwJjzrSunvZXDiGCuZG2GTyHcgC9zM86K3BKxfcyeNAUraAQecz0B2i0/LtV2WxQmgkaS5Ei5hRcswOxYgCLU5x+Gr7xVIlQLkbGxhvURSzNcJRGYgmImNwZsGB5qRPex86HxYvYymty/LqdbqTJJJU+e3pI3tuKtzubMm5ncA3DA9SfhYedxQToV0tIJUQAYhgel9xqEf6annzGgSPhBItz8xygUDVzXsb2oH94zbRJ5/I/ltG81LDwyFYD4mueZA3t3PPzqtIZ9O4JJsJG09ex/c1PMhdSwemoc+kW6zy7Cm0k6BrUrCsHFOGuq6q5Ac6SxAYz8I7CJ70RjOuH4gNOIyCGgnwuCYUm6NNvTlQi4590zkSCemzRAXtvUcbMMy4eEblAwBjcEhgJjYExblFJ9T8wSnSKMyGDIFg6iBE2JJ59gajmyUxmR4AFzpECTAj9gVAlQ0klogTPWTby3nvUs6s6ypBM6i8EntebbmZnYdKpSi3qRi9irCywxMRiHhZg8rdBv0r1curCJYDVIkm2+x8jV3BcucRiWFjG9rnaOk7UxxMPC98cNcPEV4sxYkEgclCjlq5xY0PiebYYsdqxHi5EljF1jmeQggATNtq0HsqxOLitGyQTK2kfvakvvius7gyAVtJmPz27U59msDFQYxcG6TtMT+zfqDTJ04DOnj/mD3FKDDTWypYC+5t2/OlXHtOKgSZE3jsDt3mhOG55cVFR5sdKgmDaJgcjcChs5xJFJMFUkhbzz596PqJ5ViqC3Z6OPHjjktvgPPGsRSssSNSqJMxMLufn60z4rxljhqg3Blu/SKxmb4jhs2HDgKGDMZ6EEfmfSveKe0mEr2bUSQAB0P2oOiU9DeTkHqFHUtBuMpihkUlhJHMxXVk8xxFmYkYLqLQASwsALEOAflXVbpJ9L+NH3Vdq4muXavasIDN+0hYw4TSAGXUYBIYQYHLfnST2kyYZPeDcrsNvBpB5WF71r+MYGpAf6GVo8mB+00j41lAmFBMIrMZ5gEW5zsIryOohKM3Lt8/uG+Ez5xmvCbiSxEX/0mAI7x86ObAIB8NhIcg8zG/KBP69KvzOOrYxZxqGmTzjVBJHWJ+XcUNmdYYvhnVBjxC4i9gx53NCpb0xfBN1LYhRp0hS40wRYTYcrRaveH8RCsNRIAuD3N+vWo5XiAw2DmJBhut7N20wT8qXHFZ7mIEhbAbRzUX5/3oGt9zrH2NmtTSGJNzDQTB3jqT35U+wcEoihMNCrDwMCNyJIuQLnv13rFYmCRpIJVSsiREH035/Km+V4qzgIYOndQWgAm/MmeQjtQ5HKVUFFhOZzjkiAT4osAdrG2/Ta/e1LOMZbEcEfhtAPhIgjxCw2Hlue1G4+TbCjGwzrwzBVpFje5LDqfnY1yZvUnjUgJGk7gm5hj06b7mlucW1JG9qYp4Zw0O5OKwKITqEmdraYiADG9WrmVy+OpDeFtKNJXZdh1ta1M1xLDQY1XBNyJP7+dC4+Mw1AMAqrGpgpmTf4hBHYfnR8qpbAIofMISGUS41QQNU7nSZ+FT2i450DiZ84mDhiAxUm3YboQLwLfWvcDJKWVcM6GI/rsbTYbgSLEk1VgODqBO8QLWtYQd4IjpfnWRhGOz3obJukL8dsTUW92s6hYSFHMQNvvRmazAYwvIQDN2IFye9oHKDUcfJMzFbkmw/pkE+nr9atPCmRghhiBpOnxXuZvBAjnyp9d0KZbg5B0fk8kC3MOhuh5i4/tTHKcNCYhZrsQeVp2ox8uuHhLtqE8togidO36npQ7sdFivQtEGD/AEn61NkS7vk2gfAAUEaDBMNCkhhO/SRyPOOVWcUygQ+IaivYgRdpHNTeIPLypllSGwyrR4G1A8zAAk9NhftSziWYLhSZBJOqDYlZ5HeJ+tdglDU0+TapAaZZcRiQGLLMjSL9p29B22ivc3kgoTUQJ6CDcbEbTtt/ah8pi4it7sMRO8QTbfcTIr3HxjHxSOW1r9CfiPyovNq/IAu942CJXToBDRYzp23vznvT7L5T3xZ2/wARQukzsYM2i4i3lSVT71AoiPDq6xebmQx79qNy3GMQSqBXLE77mB1kCYGxrnpukV4JpKpcCzK8O0rpJmLdLxuO839RT/BLJl8Y/EQkDeTEkWFKsvjFplCpnn3IppmMU4eWxW6R1/pH50ctkW4orsZPJ5d8QriY2L7rEADDwNGtSGAkT84i0b0K4U4ZKyHgmGE7XIAPXYdZNX8ZYvgKVMsL2npB+4rPNnGUAliSLHxGPXranYc05bsbkxJqiOBg4jYg2UKvvWBkN8QG3qKKyuXkSIDNNz3B+VeLmgrHV8b4ekW5o8NPSwFB5vMIuHDFQTtqRXW2ncNbn9adFttWJa0xaQWnCcaL4mJ6AxXUlGaw+uW//U/5OB8q6qtK9v2Yjze7/Y/Wq7V7Xi7V7TyEpzeHqRh1Uj6Uo4skpJiGUAj01X+3rTjMPCkwWgTA3PlNYPH9oWcjDGHZoFyCbAeIgQV3gzzHMVB1atV82Di9gDCyiriiBp8BAWeQ2N/9MxvtSLNYhDQQVYQIPK2mPO0+tMeJcRYnWg/w2BBiehAYm+w0+lCcUxlxHOIm2Jt1FhNo5EETUEe1ipoEPD/eEyTAEnvEWnYT+VXlCiMpFi0LJnZpP3iotmAiODaQIO4kGQCOht32qzExWKiZJHYESN9Mfr0rXb+h3ai7EzoMAsAomTpaAQLAEkSZIvQy4SMBFiSL3iZt2M7AEcqGzORLsdNwCNzvI1H5D7Uw4W3uWxUYAxDFSYOnny3VSD3rMsn25NVh+XzD4aOqtqDE6gwNxAB8J26TyHkKUY/F2kKpKwImR5ye/Kis6ApBw2Jw3RihMwJXVpjlcRfbVQZwk1WIErqF+XTbftWKMZLUjnfBY+ZJtq+IwCRtbn0mOVCPjPqMsTNjtfoJ5XPLn8qkpIvHqRtE33325bxTfhuKgeWICMukmNidr7i9vI0VbC09xYuXAVjC28+sDl62FRwsvN1J1SDB72jqPrzqeNg4g1Ky8hziLFR4gIP58qjk8mNBdifitcwIJm3Im3L7VyDT3oPwcNkUSF+OZESwgRtJAEbVbkE06mIYjTIG4EiLEnbee5qjMvpNmk8zFtrxewFxA6VYc8wQhAzErcDcQRbtIE0DnTpm96L14mQijSNQcAjsbMbCxvP+0VPjWTbCwkZ4lrk2sTHhM72Hzpfh4ICs2zTqUC/obbfmBVGLxrFfDKsSDrDydh4fO42pOTE71IJVVMryueKm0xHnv0PMAH0r1s9LnQPC2rSDEDV/aLf2qjEcOJuCNvImL/P61PG1gQNIV1XSCYuAoMd6ZKKW3uCmzU8VyKriI6XdITEA5/AwfqCAP12rPYKabiLmb7xv8r27TRWV4prRgzMGxXILkQCunTO3URI71zcJdtElSABLIZuNtW07R60MXpdyYct+ATM5uGHu9QH3tHOJ2qrFxQ2nTYzMgiLR18utHZ3MKSVUdSBG4ABB2kmPuKry2DF7aW2DWkbyOomxpizp3aOhG5UXHFiZ5bkch17i+4250dxbMlMoxG5exnvb99KW5XJBSQCY5CZjup3G5o3jOIBl8IFdQm9psBHIWv8Aem6XJpI9JXGLbMNmcQvialxPFpvcmBJMS1vlUYzGnUGRx/mF/qBNO0CMoIwAhJCgz8UwJ270x4r7NnMNiQQmHhqPCAQrG5MR2FWYcTnKsipL3psl8acVsYDMu7w5Sw1AaNpIv58q8ymefBWGVNTGSryCLaR4lYFrATyovBxkOCjJ8IcCT2cgm5sIFU5jNZfF+NMNudjiI5/7Dpnznem0oypDtTlG2T/68vPLpPY2+qE/WupfiYWRYyf4lSeRvHr7kz8zXU7ze4nVj/0r9z9PjiSFoDbWNrev9qhi8TafCLda+PcQ/wDVVhqGWVbXnFQ+Kd9IVhtbfcT0is5xH29zuYlXxmVTuqQg+a+KPWhuTC0Y4v3PruW9r8QtmMA4iYjYbRqEhgGEgG0GB+ISDcWIpVxTOe68OEgViCCbGf8ASdxaxrN+zvEcD+DVMCWxFAON4W1Lz0qf6BDRuu8VeztiF2drcncO3PoDPLpXm5rU9TZPLmkV4WZZSV1KNRnadp69jVmWTUZZ7G0nkT25C30of+FLEXDX1alnTYybmAvS/WmGPmlmcMX0AEDrG8X6mx6WjkiW+8VuLr3IZvIjWTbeEkk3Egsfrt0qpMwpGm5IaY7QJbvsB61P3aKwDOVIvEHoDEi3T5dqgrqJESx0hYWwj62tRRlUTZch+XzJQhW2JWfVpM9dh86r4sBEljqwzptbUha195FB559QJBhhAHkTyvvsfMVVncyGJY2B7jt1Mco3oHFOWruCr2RZg4hBYmVUMr6QBFyDYcpv51Vg4GrDWCARE2B7fkNqMzrK2GHD6yWQQs+EhRe4vYG3qDvVP/TGwyADq1AnpMXF9gSBPpTGqCnBxImUUAkFgZsdxB7XEH6CoPiPqELIMEW2i3XrA+XWmHEcsoAF4aI0gBpIQLuYFpF6jwfNqcTwqZU2Jux5xbefzFdTboDSXnBLBnZoAMCfqxgW8q9bLBR8JZDAUyCSTzAAgiLbV2O4cSkAxBBAAuNhPSSbXkDehsZBhoApJJPit9435cuflWSi5chWhjC6Q0kGDYTBGw2tuO9L8tloDaiCDYW2vJiep5VzSAACQAdzYXBgdSYipZViWI2EzIMdDBO3Lf8A5rJY1xEyyZyQOG17lpEjoII9ZiqMjwRsQkal3vLX8m6EdKIw82isWxGKgTqCBZgAeI2uSYE7b9q9TMGSMMWabGNpmTB7cqx0qiztqCzwvCXBQFwF/EwFyTNjG1o7TVGZwFC4RClsM3QmPLwgDw7SD5GoplTqkyWNjexvIkbEnb19aKzebMFQAbadIDQB1JF7bQLbW6Esd7s20Q4lhBxhlVAVVjVMCSS0L1sR8zJtVaOMPwrfV+JQAJNoHOO4vvUveO2GoAXThteN1I5ETYGZ72vVLZmCvuzuZMSJiPO82360mMbel8G9yvHRVY6rkiD2hQB32At32oZcof5be81kABYgkbtpYEiI79Y5UNi68RiXOlQJeII63k7hvWDURndCAIJJ0x4SNwSN+07D9areNNBLyvzDjCE0Xm0ZRhFX0kLNxIN5gjmKUZVmgNr3mQQLco9NqI9qs8cI4RGIuEFw5YuGKnYBYEkkmIgE1m+paeT0eYMrGQd8XCkyBiBjEQI8XykbCmnE86EyeacfEFIPnpBj/wAqxS+3ZR8PWowyXEuR4SpOliJuLGRMU14/xLDxchjIhb+azeLQ0Xt0E2APSr8Ck/WTTsyWHlT7tEwwB4mIAIURJa5Nl3iT260PmkxYnEy2oX8fuhiL6vhaj9ZorHOGuHgjEYGUBXSWGkrOHHhEz4etUYOKykvhZjE1LsDpxvQSCRPdhTG1bsypaVXzcFTHwlEAD0uOttct866gcXOaiWZgzHcnUSfMkzNdR7fLB3NPi+zmYJvlkUHYnAymF/5YOIGP1oTF9lMfVAw1Q23cab81nxekHzr6Vwjh5PhYkFe/xCLGRuYvTLM+zgZGUSpbmImeskG9eVHrrdcDHSPmXBvZXOYWJ+GGA1KHYEgMrAiF5ECxsRqHOa2OVBy2EPeFZDgM0eFUBnRaRZetpvbYO04WzoEUKjK3itYrPOIv37Haxo3G4YmGgDMAIuTzvc/KPlXTj+KV9rFtbmbzeAEYMAVWdgsAGN9I+d4pRj4gDeAWJ5crDvBOxt0ppxRQo/ls7IoAv8TdFBP0JE3jvSd+IjDUKiEnEAAmCLG+/Pw7fWp8anCGl7jo9K57B+Jk1ZVDArcAG5PQaQd57GqBiMszeCBzG5vM7dfSvMTN4eglAVcQWRokXEOIkFZ+Xahnzh/hMRgNeKreG48UjX4o2Y+IQOg2mggpWDm6Vxgsi96f1IK/vH8Q8Q1WibbkxNz37V7msNURWYEFm0XFixBOkzMyNvMVL2eZcRBmEOr3bgidwQASHjsQDyIM3tTnE4hh4qMxI/pvESp0i3WLfbscpPWl+v1FQw7rf/0QcPbGQAqERIgswJeLWWbKN+RJMH/LTFMViqlsTWwAOskCSDewEyQLmw2gVZmXIWwk7D6xS/SpRsBhN/eambfTpsTNgCDba9qbK2UZ8d7jDNZ1jcSCGgLA3IkGSIm8W+tHlAuKrsQCvMloFo5AbCADzjkKWYWYZRYQ0LDdB26TY1X71tAUnxhnOIXk6gdMSfM/MdaS04zTR5+qhxj45e4G0mymRaLkRHSBtPpUsvkV0tDMquJUMQbyJUz8Q2A9BehsgcVYZJ0qFmOolTC8wInn8R3ozGxmDasQltV4FtzPMyJIgW3tTlNOVM7YXFFnQ/hIPxd5jpPoBRJRNPhZdZBhZ0sSZgoTGswJMEmxtFUZoaXUte23OIAAY9Y39KtzGWwxhhmUjSediZjw3PXt18xjjvdmJruQOAx1szgrZfEu5MGPlqv2pj/0VkGF4vdgyzSZ7xyFhYUjz3FC6KEEaSWIB3O3rAtAJ/RvgZ3EcKpNzDEsRO1tzcXb59hQST59jbVEgmGCQs3IMxJaP6bWF+nXelfEsXUUC+IAXJmDfcwOkfs0dmstqljK7bkWkgR0I3M0PjIFcYaL8Is7EbXMG2xO28WjoGR9OwL5KcrlHxCDhFSWEOssCR+JYNmBJPPmCNhUMUBQUcMG5nxX2F9yJM7ir8Nx7wsREtM+VyxG829emwqLZrDxoDi4Kjw21CTYzHQHyFGzuQBWcfExVZgf0mZizbgm3yr1sBQyKfiBEg9JAjTvaQL9e1MFx1wlYlBYwogwNO2o3JiDAnlaKDTFLYhaIJNiL9yf3zPyGm+R+OMXJbl9wSoQxJNrEhr6h1YEmRzkHeKD9os5hLiBRiH4B8SsTzHigdoPlTrKoNajbxAb3v8A8Csb7cYwOcxQOUAR1I/Uise9HvdF08cmRqXFWJc1nExMXWjhmRxBOEAAAGGk2Gr8Nze3qdBh8elIVBMHWCfD5luY5iN7V9E4D7JZfDwlnASTDXUEgjYidiO3O9QxPYDKa3xETSzSYPiQE/iCG0zf7RXrpziqizyrwvlP52+h8azOQwXt773bTDKcMlQbc1lgOgKixoDN8NfBEj3brOnXhYissxsV1ShgHcCvpHHPYvNYWGzNjZfMYSAtGOoGkAbhmJ0x1mvn/EcMEj+WFtPgf3qXuNLaiYjkDG1dQuW+5SnDSwnS1+yn66hXV7gcc0KFCggbGSOddSX4l8HeU+1vhNhsrExInxwDK+LlGkkatvLnRGf9qsHCIZ3ZlYWVEMgQLseg7DnSbLZoYq6j8am8mSPwn5T05ioZrILiImo/hsRuP3aRXlrGm3J7/Utw48drxG6/IYj2k1tqwSoVxup1THUnn6UPikmSxJPU3+tZLCyWJh4oGE4RmLAFifdPpYghrHTBBvy7TNMcLjohhiAhwJIsQR1UzBH7vTt63LMvTKG+N2v+hjxPHUYTnYATIEm19udJ8TN4eOmC+GUlXAxIkFfeSo1BgGCliIYjrvuS8nkPfYYbMY4EjUcLDkwLQMQgeVppXjZHCGtQmkH4CPCeo1RY+ITe23SqYYp6G3Ei/EdPjzRi577rbj2YS+UxF1HEwyoUGZ2EfeisjwRnw0LEiQG22i4B6i5HzpZk+M4uZw0y7kuxcAvF/djxEE9iDHnFbLXyFSZsul1FFWTBLBBQm1d39lsufufPsDjP8IuawiCCMZoVQYEBWRpNypOGykTfWAa7C4o34EZxbVpUmQLzO22rcxe9afN+yjY2IzmIMxqAO/TvNV4/sjiYawjsVgAgExA/y3EDtTI6Oe75JINRu+5fhPrw1b+oT/fahcxlksxMFTJPbnNQ4bhYuHqgqwPnAB7fp6V2JknxDMmY+GPAD1uJNA0bOW2wOudPvWxD4l0KpWBHhkgzvcelqYZDEy2JiqcU4gaZKAgGReCG+IR0PPel2CNAEsSQW1CPCYBtB38/vFWLikllHvWg3KMFk3vIKkc9jQuOx5UotPc1Ayyag2ttLkgK6wVsYNjpiYG3Oq8Ryz6wtyNKwBIA5E7neelFZLDHuz71i0gFbltOmZjp1n0neg84+gwriYvtIHQnaedutZDA1u+QXRQxHvIcAbTYSbAarf8AO83qjiDIxdJIIEi55TIHMQAT6GoZjFD3JBjcSs78hO3pQeKBAYx0mL9L+h+lHONoW2Q4bw84zjCuGILEw2kKCLawAAe8g9qe53KgaZIYlQLAzECLG5EAd/nQvDM/7sgAFdbFmY8wl1TsCwMxMgi9rhrjNjMWSSzNdgSs/wCbfaPsBypUW3J+w2VaVY4yeTLroTRzi3iBiLkcrwCaGzxAxlVoZjpubALaFUcz1q3CxsTAnDabAsDJJM2kG14U+QIoDA4ouNmBqhRYNqB3ZZVlba7WK7i52qh1psGr2Ls/nYghRCwCCBBiRa29/pQuYRSsxDBYBB8jf0t6UdxDhEqza/eQ+7CdNiCpjYgx2gz5rMXFImfIcv3elKeraJj1RBRjeJiBYxIsbWEm1jPOjBmVVSJ5AmGUG4O3zPn61W2aRUKixIEgmJmJg8rG/kaXZ3GChCUVehBtaVme9zNPWwyCvdj32az6viIirYXkkGfqSTaSapzHCcu2YOM6ux94GIUgAaSNtgdutB8J4fiYzhsMohVSZDX8NwGCi3YzI+laTh+WLIpPxc7fegqWry7nqYczjHmrNFge1GC3Jx5r+hNGYOfVwdMn/aR9xWb/AIWKOynEQkIQb8xfveqcWXI5VNCckIJXEz3/AKq+0IwsFMuC04xltJAIRTPMEXaBB3g18fzWOQJsQRYkANfupi3MTI6Datn7Re1mFmcfMa8JD7ptGGdSlislZBiV2DQpi96x2Pgl0aFJ6Gdjv057VY9iflUSyXCy6Br3n6Eiuptkc4MPDRCDKqJtziuqRzlexVHCqNri4v8AD4mJJEBhJ6riWg+R28u9Evmj7tQsagtiZ0zFpi/LlWeyeYfExMcYmIXYShWwEbrBADHUhBgk7bmj8LMak5alsbbjVB7Lty61A5KDpF2Dp/ESb2TAOEcZxMRAH1IEdvCVjVrcs3LkSREnbeb0yxsvhnGE4MoWUadUgEMPCW5yQDE7TV2PjqVAKjwqCVFgSsG55yszFQTLzhv8OkCVBYyQ22kE3j970Msnn8Q9HHjUcXhv9V/yXZJmxcEuoC6SC9oFwAoB7C0Ha/Slue4uqAgQzc42Hmdj5Ut4lhYuA2oOdK6TpkkCRFxsRMj/AHd5oLEAB8M6SJWenQ9wZHpXoPrZaKhsRdH/AId6eeRZcz1cbcK/zNF7HopzRO2vCYqBtIZCy9eRI7RW+wMBGW2x6Wr5NwvNnDxFYbowcd4sw9ULfIV9AyfEDhuYMrM8iIPKR061PpUoX3sZ/FcbhnXs1t9viNLlckFEAkjlN49aKGCBvSrE4udsNZ+n1P5CljrmcQnUwQdjf/uJ870vTXJ5dhvG8hgQXU6XF7fC3mOvcUtVEH4hPIf35URg8MUKSZbqxJJI+dvrVgEEQojr+RtyrAkwHO+zBOF4T4jG8X5+nlQ2LwpcEiQzOCJ8RAWREMQIk/035dq0/wDEWhRB5tE6YHLqftftSTFzLAAKVBk3gXvctabnr3oG/NSJctN78gi5jQVGleR0yZ5EiTdidrjYmaFaYZhYTOkmQRI6bm+9FYWWX3hCkkljqc3i4sOn6R2oLFSD8RAY2825if8Ainqd7IllGuSlsYCDcTY9jv8A3oLOZplHwHVIMcmFxqTke4tb0qnHzUMMPGUo7a0lCStjAJm6kgSInn6s8niqcpiYOM0EePCY84UTcAXJk6bWNqJ3e5uLDqbsX/x2nCTSW0tqYoSbEuZ3tYDTb8q0Hs26tBt4ROJHKVEYa7CZI/7j0tiG3OqZHRrQenIWiieH8X90EVZ0NqiNpXWoBPp9RQzx90VZcfl2NrxHPjEdiB+JlY9gSI8rCleJgrDqEUzckgmA4ifS49B1pXwriZYlDsPhJMsSzYhg9YULTTLM0CPi0CZsdth5zWaKjQiKay12LJbBLHUSXGkktY6QArOJuSIE7gGZFBK/4iL2s/iG9xf5zzk+ouLiMSQARpB1T8I0/wCbpF796enT7pVBBLCJ5Tp5E8zJubXM0WNAZY+bYTpga3ClYWRqMwBJnnaeQHlRWd4biOwYe7xFAiNSwABAUCZYDyFBZvH1OoUNYXAN5vceZ7cqY5PO4WIgFtYsZAkzznveikHgSuinhHCsXCdsRdOGFB1LrJGnYiCsj50Nwz/1YbDAXO5ZgmwxsK4I5SCSGtvpf0rR4KeFtoOlSOst9bUBmfYvLMS2EGyznngnSp/1JdD8qf0yu7KM3lpI1+Twkx8JMXCcMjqGWZUwwkGDcWpPn87AMDse47dqT5fH4llFVVGDnEUBVAAwXgWiDKQByBG1A4/tGBGvBzCPeUbDiL7lvhI6EGmq1bnQtebZHcSwss6a3VSvIxfyEXmeVZdOHm5WUBJgNcwdpO0/Om+I7YrFyJHIHQY8hy+pqD4ij4iBA7WHUzYCocnVSk9ONHoYumjFapg+DlIAsvqATXtT/jssf/uk+Qc/lXUS6jqV2/2r+hzw9P8AGMuH4RKppUaiIMWMp4QZ5nQFHzqxkBOpRCiTBJ7BlEjxHnFCJjtYmJdwRpgC4UT2MgdrmmGZxFI8IHiuRMkHmegntUNNnswiocfPnzks1BkMAbbxLQZYMNo6fOq8tk5ZSMQ6hI06rKRMqSNgb7bz3rsHPSiqLaSVIFhpa/iPO8H09aJfMLh6S6306SSPCB+F1CmSwMjpvG1FKPf3C3VpfQXcRUEGfhGu3QGCVNzFzYzWbUEAoTdPEp6qdx2I37Q1OsY/xJxjrCwLCRLHYGPwLHPlBqrL5ZMXDQwRjIfE34WAgQed7z/qFVKNoVHqPw893a7/AF9/6ihcSCDzFa7hr6lQgagQLenykd+9JcH2fMkufDNgN4m0mLfu9OsonugAq+GYgXjn6+dCtjP4l1OLMkou2htlsTEUQS09h+v6VdgnXZnJ8pHncfL1oBOIQQApIPTf1+9E4JB/OhkeOhu+NoS0nsfz5mqcpjEna3qPlU8tjbjSDPKvQ7g+FRbcEyftfyrmYi985o8F1JNgFYzbmQCABSPPtqZSr+IySOkHrz+nKn38QHTS1iegib96z/EOGgXUmwJEc/3e9Lkqtks8Um7Q04ew92w1TvpvJI79OYilS4JBMiRJB5xe3rE004IRh69Ub78mESDf5SOg6VLPQ1wRJNx2FFq2HRx6qtGV4lwVMYljiFHFh4QRKnfcEGYod+BPJIKEEzEkff8AKmuZwoY9Df150LWeLIsxdNGMafKFmJwJ4g6R/un7Cq/+lqqgM2oAkgC25mJ33pq7UDmWovEkxywwXYu4Hw1MXEMwqpEct5BiOcD61oRlVXHGnVpvO/8AS0d9x9qR+zeOFXEMAksPOw5fM0fgZgs8tbflc/uNzR0yLKk5MPzOWRMPFswBIE6mgAh7wD4hvba3zWZfhWJiYetGPuwCFXmSFJAFzBvJ8j1q/NZjUCC1pBIJ5qDAFu5+QorgfFy2XxB4deEqaF7O5JJE3Y6YmBtQpOLtE84anZjcUkQTYg2jlMSD22PnR+FmBrVohGa8N18thN79DUvaDDVn1J+MB/KRP3mh+G5VpDJcE+JT1F/lFNbtCMcXqof8Txmw8qxRtL6xpJAIt1FppLlPbfES2YwZH/5MHxDzKHxD0LU44sB7vDBEAkm5jtyNIMw6l4JBEdD9dKn9mmYcmlNlWWGppI0eD7UZd0Lpiq4USQD4vIqbg8rikWjFxicXEYlSYnknYAchtPzoTKlB4lQ4eIN8QA6IH9WvDgDz+dWZrG1amHSSQArMQCLixC/U9tqR1Gd5Nlsirp8GjnkszGIFsp1EfitH5T5UrzGLhsxRyhO8EqD95FCtOmVt879zemXsh7EvnCTit7vCB+FQAz3vFrLNp3mdou/BgUVYrPm3o8GGAAAQByAn9a6vqOX9msthqqLl8LSogSoJ9SbmvKLR+Yrx17Hz4sHDBD4Vg/DBAaeW4F+neuOMdKm5OxbkSATcmBtypFlsaQwgWFzuYFrX3otgzroSdAaRqkx4dO0/vrUrhufQPJGEVbXz+4eOK+7OpQGY3J3iRF5tf9aDzGcxH03IFwSb2BkDyttV2U4Lzkknt+VNV4MRuYG97n6V3hxRDk63tES5YXAkmTNwBc+W/T0rR4OXkXAt+u1eZThCAkgGe/5XpzhYAAIIv3t9qLkhnPU7YlzKAymmAdzf6fvnTHJZdASCQIvEXj986kcFnZfDaN/W3nV75Vg0kiCOh8qDdmuibDCBAm+43Ez+ddl8FZEfLn978qgcssxpH28t+c2orCyZYhmiexFo+k1ztmbUGllCiV26cvLqfWgcpmxquQexF6vfKO4gb7gW+ZvMRVOHwMyAwWI8j3PXtesd2cqoJbGUAl4FjvE9f0Heq8vj4R1MATpn0tEet6Pw+ELpE7dSJO3zqnMZAKPCpIF+U+Zn8qJpgpoCZgywBHKJn8rG9DtiIIVgAxnYDfrvz/KmmBhKylJ0f6fwxz84612Pw4QCqhiIAJNwPM7Gu07WEpUzMZ629qWlq0+NwvWWkwemkATubTLCTypLmuD4i/h1bXXb84pfhvsWRzx7i7Eegcw/SiyhmCCOtFYOXQEQRIj7GihjbOnnjHjcWZTCdObCd+gP9O29M8NrRBkGf0FeY2GJsYJPoaqXG0sRzG/36708ibvc5nuJ23/t1mhc1uGw0JNhPae/ejsTEkEkT2tQGWzQue8R++VcZuWYIJII/CukTyuTt61ZwUMkqxuGnz5faKhitbwkeVBDi+l5nVA8vrXSWx0Fb2HntMSxRFcBgsiZYib2UXak65xsNCuZxMRJHhAVEJ5eFVOqPO3elWYxnxXZgpliJKydrCSOQHpRGFwB2Ms6MD0fxesrU0lHib2+dy6Krjksw86LSwKi4Qgsf9T/AA6m32sJsKkjtmsfDwsMRJ8TERpHNrnYC/nXj8BVTYE+eIo+W1G8OyRw9dmAdChneGidLKbWEetbGeJys2acYbATFMXOJhYH+G7EKR/Qgu/mQCZ5kjrX07JJ7oBQIUfDHKvmXs7g+54gDEoFOGSTYa4ZRPMnb9zX09MWF3t++f616KrTseVPeYd7/wDzfSuoEvXUJlHxrAMm97/lTnEchEgkTG3nXV1IkXZfWx1gmFBFj2op9gefWvK6lvgmhyy7Abxen5mmGK0Ycixteurq6PAc+CfD2JF/6h9hUtZ941zaa6urOxzB8bEOvc/B1ojgbEs8mdvreurqyIt9hplMQ+8NzbvVnC/8TEHKfzNeV1M7hLgJLm9zsPuaTZ/EPU/OvK6hnwbD1BmRNx5L+dV8dxWCJBIvyJHKurq1ek3+YCxVnSTcwLnfnRmSaVWen611dWROn2Bc6o9550ozigNYR4fzrq6iXBgoxxKAnk1vkaXlyQhkzNdXVyNfIxxPg9KRYZ/m/KurqJnRLeNHwjz/ACpQD4a6uoWVYPQz34VLLY9RY/MVq/ZjGbEwhrJe4+IluR611dSOr9AWMGzIh3AsATA5Uz4SP5Z8zXV1RIpzegzeV/8AqMQchiggdwwg19HyjG166ur24en9Dx8nqIY4hjXV1dRg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MSERQUExMWFRUVGBsZFhgYFxcZGhsfGBgYFiAYGBwaGyYfFxsjGhwYHy8gJCcpLCwsGB8xNTIqNSYrLCkBCQoKDgwOGg8PGi8lHyQsLC0qLCwsLC8sLCwsLCwpLCwsLCwsLCwsLCwsLCwsLCwsLCwsLCwsLCwsLCwsLCwsKf/AABEIAMIBAwMBIgACEQEDEQH/xAAcAAACAwEBAQEAAAAAAAAAAAAEBQIDBgABBwj/xABBEAACAQIEBAMGBAQFAwMFAAABAhEAIQMEEjEFQVFhInGBBhMykaGxQsHR8BQjUuEzYnKC8RWSogey0jRDU5PC/8QAGgEAAwEBAQEAAAAAAAAAAAAAAgMEAQAFBv/EADMRAAICAQMCBQIEBAcAAAAAAAABAhEDEiExBEETIjJR8HGBFGGRoQVC0eEGI1KiscHx/9oADAMBAAIRAxEAPwD7eq2r3SK5dqrxcaI7mKGUlFWzUrKs6lhQYT4fI/nTDMCVoLB+xP1FS5F5h+N+UqZJwT2Y/eaR8De+IveR9j+VaHDH8vEHeay2RxdOZI6lh8z+orKtfYYufuP4ror2q8XHVdyBO3fypQ0lFeRQbZ4FdWtVAPiEgkcjc277HtQubceL4mAAcSN95ALGCLch+KsMGZWosKhk8SUXcRa+/htJ89/WvMXOIN3UebCuNPWFDZnY25N9qhjcZwVElxy2k7+Q7GhMPjWFikquo2a+kgWU8zvQT9LCjyMkawsNv0qLPvbr0612FGlbHb/414+nxDmZ/wDcKjHqjna239X3FRdjJsPxfapMBG39XXqK5lEm39X2FYFsUs5ubftaq0guZg/yPX4qIxQIJjr9qDdB7wzt/Dnv+KtOe44RBAt05eVd7te3Ll3qpMNft9x+lQhY58vvXagKJthj78u9cVEz3PLtVLhe+33NeQs7cz9LVlhUTK29By71di8OK3H4QzSVEeIFY33vPpQw0mBBvpH1p5jgw1+RgVRiVpsTlbTSFNv3614Tta396sg14QZ/fakjSvhOCJxW0gEuRMXgAW+9HlaF4PdGJ5u33ijIqyD8pPPkqZarZKvIqDCmAAbpevam+9dXGGpXahM/iaSh/wA0fMEUWu1BcXX+WT/SQ3yINWZvQyTH6kFMJWgcD4iP30o/DaRQKiMT99aVkXDDh3R5gfjHasXgsBm8Qe7dijapGkCGuJJM/FEVtMD4z3U1k88oTPXYquJhEW5srAgbee1KtpIcluy/iPFsQAEYRA3Oo2NtpHn1pXm85jxIXCw9OHqB1X5XtMxvEU6xlDYSkKT4efUQ34v9J5Gl+TwbIBhyNL4ZhmjwmJEgDkbDrWUa2I8bPYpWfeHE1KD4UNipAiQogxYgTtQ+Zy+IHYEYgZQslYBgmJhiGaVM7STV/vCqaTpBGsCRhySHBN2e2xuf6ulDZHNt77Cdy0HTLHW0KGBsQCvX4TY9KGTUQHJh2UyaoSMTUDq/EQu8bmDERsKJw8kAFjTBkfGzf1N2G33pZx/PscQtuBtPimwMk8zB586EwuINrWAR37efQfrS3LTvVi1la2HRwkganWRpPhRT1J3B6gGq8pbGUprhdQYssWZRHIf5t+tQPE3UEOVAMKulrwLbi4+HffpVWLxGzqbF+d2MCCAe0/OaHxFLy1QTy+xoP+qA6ACq20iTMElenOAOlcc37ktMYkzqcNLb8xEAetYQYrqdVjeLxG2x6f2p7kfaCcMalSxAi1xNzpIsbcreVqky43F3HcOOa3uN14q5wyWhlOoAixEMDJBNwR02M70bjcdwtJKnUTqgbdB4um4+dZjjOf1zCgKAQGUNAvzm0zYx16ikyZgraSATylQZvpIB6QY503RcbXJz6hxZ9AyvEVfUrkB7+EKwi3U3J+VRxh49o/kf/wBDtSvgeexCoAZFRQQVALM1tySfCD1q7G4oBiB48Jw7gjvdenJT86Q3pVNlMcqStseu4W5IAG/1oLK533jBAOQLG0DeB/q2tSDM8UbEZ2NkHLbynvNOuG6ky4bRBBDQfDqn1kE8pjlataaYMM2uVLhBzYdvQc/81QA5gz8X6UqzfFgGQowgASCN7ggEE/WhMXjgwzLQF1MdI7jqd739a5eZ0hnjxTNCEII7FfperD7Qu5wl0j+aSDBNgqlp77fWkWHxhnfSgQD4tTGeXZo2+1F5fDhsAECYYg7fh6EmjUmtkEtOTcfBe9R91ff9wagFIqV+v72rUczuEr/LPPxNf/cRRhoPgoPuRP8AU3/uNGmrI8CZclZFVsKuIqthRoAGcXrqk4vXtacaRdqH4ik4TjqpohdqhjpKkdQatyK4tfkRRdNMp4biasND1UfaqsYRir3qPBP8MDoSPkTVmcHiQ96Rd44v6DaqbRWn+J8x96zXtHhkPg4gF0e3+4GOYsWCjyJrSOf5g8/7Uo48kqw8j8jNJY6JTg4ljLj4tY0kEaXudxPN6StCWII0Ylx4Yi+o+MwZB6XM02yJIYruRKMbkG9hsADJNhy6UDmm04pBJuRqjUJkMpNg3KfnXI2hbn0CsStgjho8MbySNKx8LNeRHuzUM6rk6XxEU4bSFAJJDHWfEdgC0fCNjRzZX3gZWUs118YxCJABEgkbqWvAjXSPExiTiKyKuIuCYABiAwvMkalBVu8X7BkScaYqXsMc1w9ioJiSb7bX/cdqVcR4I2EfC5YDxGOQIBPnaneazCLhapGjEVYiQYGjDYSLTO1/tUsHMI/u0W+H7lVDEDUGVdQHQyCAIG4NedeSKsVpM7n8qAwOolrGCQLc46jy51LhGMjY6tpNg0ibA6W6jvafvXvEWlVg/wAxOxuOY+gseQPQ0BlczpxTPgLxq6b6j5EwPn3o463AFS0ytDLDyQZXDQdJM3IIDfCfQj5Uuw8z7sKkDUdQYwJ7CSLGx71cOI/4v9Jw2BMgSWgDt6mo8Plxd11HcXM+QII8/wBmtg5JPWYE4WbjTKh1ggB5gEtaB28RvbnvVOJlRPiN/wAIsSYHPl/zR+M+pQqgFrgACW68h4eogcu9Lxh9tjbkTHr18u9FNVumc3tTK8xiwwKnSIEm/Yzbvypv/EI6gyIKjYEzAEmefO+16E4ZlgWxMV/hXZTzbp5Ab+gqvFzDYjwAJ53jmDJPQHl2qeSTf07nJ0i5sdkmx2gC5gbTJ2Ij68qZ8Hx10KpxCikwdKgTYmSQLW5771Rhuv8ANVB8CltUWOlgCPUE270AS2qMMrLDwgage8G208/rejnJ5FS7Bwenkln/AHuXdQwudmBkNzkGIN+VU4aLiNBbF1GSP5fvAPQH/wAvoKsGMUBBMwTqvqAN7iRvv4t771X/ABhChQwQOv8ANcBiTBupg7X2EWYda7XKWyMdWcHgtqaZ58zvzN/0ojA9qWBwyxWFDBT4rTaTEzblS7MrhmYxC8jfQVg7g77dufpQ7IVTVa+8HrEz8gYp8VrS2OjklB2jYcP9oMRzDDQqiLiSxFiS23Ll1rTYebkSB1r5Xlc6rMqhtAbd+nYX3rZ8E4kigIDeGCC5JiP+ZPShkmuC3Fl1cmn4OT7lSdzJ+bE0WaVcK4phjCRSYIUAztR753DABLqAxAEncnYeZqtJpI1tN7Fhqt68zGZVCA3OquIEe7aen/FEjDm3rqQe+YbMR615RGH0Rdq41y7VzVeQGa4lnzgpiwYIYEc4vExzH60HkvbEYkDEUh1MMQrRIPTef0q7iOHqxnW7SpuSDcEWgDSBvuD+uIzSnDbxgq0SCNpOx6RHpcV5in/KmNlJ3qPoONxdC8gNpB+KDHX9867iUOezKdxH0PnWIHFY0jWbgBgpW5jmBYnaTFPcLj7EtqZQqiSJUn/Sb2I86XqyKXYKOT3LsQeJGKiHRSdt7KdzylfUmq+KYZBDahhhoUgTJZWiwWJsTafw0Nj8YVlCiLA3JWxuJB/Dfv2rzN5vVhAaZxCeeoqDpImbxJIsOdEp9mM8RMhgupLEYjEsNJ07yoCwDc7Xjy5TQQyLsr42jRjKxjwjx3KsCFsARbmL004nOtiT4dPiCBdQOlbqWJBkwNuQ86WZMsQYYk4iYeqWuNJaSvIX0Ex586zLKkBJrkSZ3EdXQYbEqFZlB/ChYuZ8jIJ6z2r3h2OylfE0EWErCtqBF7WkASeU1ouIZcLhnC3LqJkAWaGYdf6mI/1Vls7k2w5NyJgQDuNw3LkL/nepVO3QDdOwrPIMZwACkgBiL7ozIsCZOqRapNw/RgktLH4egjz3jsdr0BlM6yuhlVAYGbFgT4bdwJjzrSunvZXDiGCuZG2GTyHcgC9zM86K3BKxfcyeNAUraAQecz0B2i0/LtV2WxQmgkaS5Ei5hRcswOxYgCLU5x+Gr7xVIlQLkbGxhvURSzNcJRGYgmImNwZsGB5qRPex86HxYvYymty/LqdbqTJJJU+e3pI3tuKtzubMm5ncA3DA9SfhYedxQToV0tIJUQAYhgel9xqEf6annzGgSPhBItz8xygUDVzXsb2oH94zbRJ5/I/ltG81LDwyFYD4mueZA3t3PPzqtIZ9O4JJsJG09ex/c1PMhdSwemoc+kW6zy7Cm0k6BrUrCsHFOGuq6q5Ac6SxAYz8I7CJ70RjOuH4gNOIyCGgnwuCYUm6NNvTlQi4590zkSCemzRAXtvUcbMMy4eEblAwBjcEhgJjYExblFJ9T8wSnSKMyGDIFg6iBE2JJ59gajmyUxmR4AFzpECTAj9gVAlQ0klogTPWTby3nvUs6s6ypBM6i8EntebbmZnYdKpSi3qRi9irCywxMRiHhZg8rdBv0r1curCJYDVIkm2+x8jV3BcucRiWFjG9rnaOk7UxxMPC98cNcPEV4sxYkEgclCjlq5xY0PiebYYsdqxHi5EljF1jmeQggATNtq0HsqxOLitGyQTK2kfvakvvius7gyAVtJmPz27U59msDFQYxcG6TtMT+zfqDTJ04DOnj/mD3FKDDTWypYC+5t2/OlXHtOKgSZE3jsDt3mhOG55cVFR5sdKgmDaJgcjcChs5xJFJMFUkhbzz596PqJ5ViqC3Z6OPHjjktvgPPGsRSssSNSqJMxMLufn60z4rxljhqg3Blu/SKxmb4jhs2HDgKGDMZ6EEfmfSveKe0mEr2bUSQAB0P2oOiU9DeTkHqFHUtBuMpihkUlhJHMxXVk8xxFmYkYLqLQASwsALEOAflXVbpJ9L+NH3Vdq4muXavasIDN+0hYw4TSAGXUYBIYQYHLfnST2kyYZPeDcrsNvBpB5WF71r+MYGpAf6GVo8mB+00j41lAmFBMIrMZ5gEW5zsIryOohKM3Lt8/uG+Ez5xmvCbiSxEX/0mAI7x86ObAIB8NhIcg8zG/KBP69KvzOOrYxZxqGmTzjVBJHWJ+XcUNmdYYvhnVBjxC4i9gx53NCpb0xfBN1LYhRp0hS40wRYTYcrRaveH8RCsNRIAuD3N+vWo5XiAw2DmJBhut7N20wT8qXHFZ7mIEhbAbRzUX5/3oGt9zrH2NmtTSGJNzDQTB3jqT35U+wcEoihMNCrDwMCNyJIuQLnv13rFYmCRpIJVSsiREH035/Km+V4qzgIYOndQWgAm/MmeQjtQ5HKVUFFhOZzjkiAT4osAdrG2/Ta/e1LOMZbEcEfhtAPhIgjxCw2Hlue1G4+TbCjGwzrwzBVpFje5LDqfnY1yZvUnjUgJGk7gm5hj06b7mlucW1JG9qYp4Zw0O5OKwKITqEmdraYiADG9WrmVy+OpDeFtKNJXZdh1ta1M1xLDQY1XBNyJP7+dC4+Mw1AMAqrGpgpmTf4hBHYfnR8qpbAIofMISGUS41QQNU7nSZ+FT2i450DiZ84mDhiAxUm3YboQLwLfWvcDJKWVcM6GI/rsbTYbgSLEk1VgODqBO8QLWtYQd4IjpfnWRhGOz3obJukL8dsTUW92s6hYSFHMQNvvRmazAYwvIQDN2IFye9oHKDUcfJMzFbkmw/pkE+nr9atPCmRghhiBpOnxXuZvBAjnyp9d0KZbg5B0fk8kC3MOhuh5i4/tTHKcNCYhZrsQeVp2ox8uuHhLtqE8togidO36npQ7sdFivQtEGD/AEn61NkS7vk2gfAAUEaDBMNCkhhO/SRyPOOVWcUygQ+IaivYgRdpHNTeIPLypllSGwyrR4G1A8zAAk9NhftSziWYLhSZBJOqDYlZ5HeJ+tdglDU0+TapAaZZcRiQGLLMjSL9p29B22ivc3kgoTUQJ6CDcbEbTtt/ah8pi4it7sMRO8QTbfcTIr3HxjHxSOW1r9CfiPyovNq/IAu942CJXToBDRYzp23vznvT7L5T3xZ2/wARQukzsYM2i4i3lSVT71AoiPDq6xebmQx79qNy3GMQSqBXLE77mB1kCYGxrnpukV4JpKpcCzK8O0rpJmLdLxuO839RT/BLJl8Y/EQkDeTEkWFKsvjFplCpnn3IppmMU4eWxW6R1/pH50ctkW4orsZPJ5d8QriY2L7rEADDwNGtSGAkT84i0b0K4U4ZKyHgmGE7XIAPXYdZNX8ZYvgKVMsL2npB+4rPNnGUAliSLHxGPXranYc05bsbkxJqiOBg4jYg2UKvvWBkN8QG3qKKyuXkSIDNNz3B+VeLmgrHV8b4ekW5o8NPSwFB5vMIuHDFQTtqRXW2ncNbn9adFttWJa0xaQWnCcaL4mJ6AxXUlGaw+uW//U/5OB8q6qtK9v2Yjze7/Y/Wq7V7Xi7V7TyEpzeHqRh1Uj6Uo4skpJiGUAj01X+3rTjMPCkwWgTA3PlNYPH9oWcjDGHZoFyCbAeIgQV3gzzHMVB1atV82Di9gDCyiriiBp8BAWeQ2N/9MxvtSLNYhDQQVYQIPK2mPO0+tMeJcRYnWg/w2BBiehAYm+w0+lCcUxlxHOIm2Jt1FhNo5EETUEe1ipoEPD/eEyTAEnvEWnYT+VXlCiMpFi0LJnZpP3iotmAiODaQIO4kGQCOht32qzExWKiZJHYESN9Mfr0rXb+h3ai7EzoMAsAomTpaAQLAEkSZIvQy4SMBFiSL3iZt2M7AEcqGzORLsdNwCNzvI1H5D7Uw4W3uWxUYAxDFSYOnny3VSD3rMsn25NVh+XzD4aOqtqDE6gwNxAB8J26TyHkKUY/F2kKpKwImR5ye/Kis6ApBw2Jw3RihMwJXVpjlcRfbVQZwk1WIErqF+XTbftWKMZLUjnfBY+ZJtq+IwCRtbn0mOVCPjPqMsTNjtfoJ5XPLn8qkpIvHqRtE33325bxTfhuKgeWICMukmNidr7i9vI0VbC09xYuXAVjC28+sDl62FRwsvN1J1SDB72jqPrzqeNg4g1Ky8hziLFR4gIP58qjk8mNBdifitcwIJm3Im3L7VyDT3oPwcNkUSF+OZESwgRtJAEbVbkE06mIYjTIG4EiLEnbee5qjMvpNmk8zFtrxewFxA6VYc8wQhAzErcDcQRbtIE0DnTpm96L14mQijSNQcAjsbMbCxvP+0VPjWTbCwkZ4lrk2sTHhM72Hzpfh4ICs2zTqUC/obbfmBVGLxrFfDKsSDrDydh4fO42pOTE71IJVVMryueKm0xHnv0PMAH0r1s9LnQPC2rSDEDV/aLf2qjEcOJuCNvImL/P61PG1gQNIV1XSCYuAoMd6ZKKW3uCmzU8VyKriI6XdITEA5/AwfqCAP12rPYKabiLmb7xv8r27TRWV4prRgzMGxXILkQCunTO3URI71zcJdtElSABLIZuNtW07R60MXpdyYct+ATM5uGHu9QH3tHOJ2qrFxQ2nTYzMgiLR18utHZ3MKSVUdSBG4ABB2kmPuKry2DF7aW2DWkbyOomxpizp3aOhG5UXHFiZ5bkch17i+4250dxbMlMoxG5exnvb99KW5XJBSQCY5CZjup3G5o3jOIBl8IFdQm9psBHIWv8Aem6XJpI9JXGLbMNmcQvialxPFpvcmBJMS1vlUYzGnUGRx/mF/qBNO0CMoIwAhJCgz8UwJ270x4r7NnMNiQQmHhqPCAQrG5MR2FWYcTnKsipL3psl8acVsYDMu7w5Sw1AaNpIv58q8ymefBWGVNTGSryCLaR4lYFrATyovBxkOCjJ8IcCT2cgm5sIFU5jNZfF+NMNudjiI5/7Dpnznem0oypDtTlG2T/68vPLpPY2+qE/WupfiYWRYyf4lSeRvHr7kz8zXU7ze4nVj/0r9z9PjiSFoDbWNrev9qhi8TafCLda+PcQ/wDVVhqGWVbXnFQ+Kd9IVhtbfcT0is5xH29zuYlXxmVTuqQg+a+KPWhuTC0Y4v3PruW9r8QtmMA4iYjYbRqEhgGEgG0GB+ISDcWIpVxTOe68OEgViCCbGf8ASdxaxrN+zvEcD+DVMCWxFAON4W1Lz0qf6BDRuu8VeztiF2drcncO3PoDPLpXm5rU9TZPLmkV4WZZSV1KNRnadp69jVmWTUZZ7G0nkT25C30of+FLEXDX1alnTYybmAvS/WmGPmlmcMX0AEDrG8X6mx6WjkiW+8VuLr3IZvIjWTbeEkk3Egsfrt0qpMwpGm5IaY7QJbvsB61P3aKwDOVIvEHoDEi3T5dqgrqJESx0hYWwj62tRRlUTZch+XzJQhW2JWfVpM9dh86r4sBEljqwzptbUha195FB559QJBhhAHkTyvvsfMVVncyGJY2B7jt1Mco3oHFOWruCr2RZg4hBYmVUMr6QBFyDYcpv51Vg4GrDWCARE2B7fkNqMzrK2GHD6yWQQs+EhRe4vYG3qDvVP/TGwyADq1AnpMXF9gSBPpTGqCnBxImUUAkFgZsdxB7XEH6CoPiPqELIMEW2i3XrA+XWmHEcsoAF4aI0gBpIQLuYFpF6jwfNqcTwqZU2Jux5xbefzFdTboDSXnBLBnZoAMCfqxgW8q9bLBR8JZDAUyCSTzAAgiLbV2O4cSkAxBBAAuNhPSSbXkDehsZBhoApJJPit9435cuflWSi5chWhjC6Q0kGDYTBGw2tuO9L8tloDaiCDYW2vJiep5VzSAACQAdzYXBgdSYipZViWI2EzIMdDBO3Lf8A5rJY1xEyyZyQOG17lpEjoII9ZiqMjwRsQkal3vLX8m6EdKIw82isWxGKgTqCBZgAeI2uSYE7b9q9TMGSMMWabGNpmTB7cqx0qiztqCzwvCXBQFwF/EwFyTNjG1o7TVGZwFC4RClsM3QmPLwgDw7SD5GoplTqkyWNjexvIkbEnb19aKzebMFQAbadIDQB1JF7bQLbW6Esd7s20Q4lhBxhlVAVVjVMCSS0L1sR8zJtVaOMPwrfV+JQAJNoHOO4vvUveO2GoAXThteN1I5ETYGZ72vVLZmCvuzuZMSJiPO82360mMbel8G9yvHRVY6rkiD2hQB32At32oZcof5be81kABYgkbtpYEiI79Y5UNi68RiXOlQJeII63k7hvWDURndCAIJJ0x4SNwSN+07D9areNNBLyvzDjCE0Xm0ZRhFX0kLNxIN5gjmKUZVmgNr3mQQLco9NqI9qs8cI4RGIuEFw5YuGKnYBYEkkmIgE1m+paeT0eYMrGQd8XCkyBiBjEQI8XykbCmnE86EyeacfEFIPnpBj/wAqxS+3ZR8PWowyXEuR4SpOliJuLGRMU14/xLDxchjIhb+azeLQ0Xt0E2APSr8Ck/WTTsyWHlT7tEwwB4mIAIURJa5Nl3iT260PmkxYnEy2oX8fuhiL6vhaj9ZorHOGuHgjEYGUBXSWGkrOHHhEz4etUYOKykvhZjE1LsDpxvQSCRPdhTG1bsypaVXzcFTHwlEAD0uOttct866gcXOaiWZgzHcnUSfMkzNdR7fLB3NPi+zmYJvlkUHYnAymF/5YOIGP1oTF9lMfVAw1Q23cab81nxekHzr6Vwjh5PhYkFe/xCLGRuYvTLM+zgZGUSpbmImeskG9eVHrrdcDHSPmXBvZXOYWJ+GGA1KHYEgMrAiF5ECxsRqHOa2OVBy2EPeFZDgM0eFUBnRaRZetpvbYO04WzoEUKjK3itYrPOIv37Haxo3G4YmGgDMAIuTzvc/KPlXTj+KV9rFtbmbzeAEYMAVWdgsAGN9I+d4pRj4gDeAWJ5crDvBOxt0ppxRQo/ls7IoAv8TdFBP0JE3jvSd+IjDUKiEnEAAmCLG+/Pw7fWp8anCGl7jo9K57B+Jk1ZVDArcAG5PQaQd57GqBiMszeCBzG5vM7dfSvMTN4eglAVcQWRokXEOIkFZ+Xahnzh/hMRgNeKreG48UjX4o2Y+IQOg2mggpWDm6Vxgsi96f1IK/vH8Q8Q1WibbkxNz37V7msNURWYEFm0XFixBOkzMyNvMVL2eZcRBmEOr3bgidwQASHjsQDyIM3tTnE4hh4qMxI/pvESp0i3WLfbscpPWl+v1FQw7rf/0QcPbGQAqERIgswJeLWWbKN+RJMH/LTFMViqlsTWwAOskCSDewEyQLmw2gVZmXIWwk7D6xS/SpRsBhN/eambfTpsTNgCDba9qbK2UZ8d7jDNZ1jcSCGgLA3IkGSIm8W+tHlAuKrsQCvMloFo5AbCADzjkKWYWYZRYQ0LDdB26TY1X71tAUnxhnOIXk6gdMSfM/MdaS04zTR5+qhxj45e4G0mymRaLkRHSBtPpUsvkV0tDMquJUMQbyJUz8Q2A9BehsgcVYZJ0qFmOolTC8wInn8R3ozGxmDasQltV4FtzPMyJIgW3tTlNOVM7YXFFnQ/hIPxd5jpPoBRJRNPhZdZBhZ0sSZgoTGswJMEmxtFUZoaXUte23OIAAY9Y39KtzGWwxhhmUjSediZjw3PXt18xjjvdmJruQOAx1szgrZfEu5MGPlqv2pj/0VkGF4vdgyzSZ7xyFhYUjz3FC6KEEaSWIB3O3rAtAJ/RvgZ3EcKpNzDEsRO1tzcXb59hQST59jbVEgmGCQs3IMxJaP6bWF+nXelfEsXUUC+IAXJmDfcwOkfs0dmstqljK7bkWkgR0I3M0PjIFcYaL8Is7EbXMG2xO28WjoGR9OwL5KcrlHxCDhFSWEOssCR+JYNmBJPPmCNhUMUBQUcMG5nxX2F9yJM7ir8Nx7wsREtM+VyxG829emwqLZrDxoDi4Kjw21CTYzHQHyFGzuQBWcfExVZgf0mZizbgm3yr1sBQyKfiBEg9JAjTvaQL9e1MFx1wlYlBYwogwNO2o3JiDAnlaKDTFLYhaIJNiL9yf3zPyGm+R+OMXJbl9wSoQxJNrEhr6h1YEmRzkHeKD9os5hLiBRiH4B8SsTzHigdoPlTrKoNajbxAb3v8A8Csb7cYwOcxQOUAR1I/Uise9HvdF08cmRqXFWJc1nExMXWjhmRxBOEAAAGGk2Gr8Nze3qdBh8elIVBMHWCfD5luY5iN7V9E4D7JZfDwlnASTDXUEgjYidiO3O9QxPYDKa3xETSzSYPiQE/iCG0zf7RXrpziqizyrwvlP52+h8azOQwXt773bTDKcMlQbc1lgOgKixoDN8NfBEj3brOnXhYissxsV1ShgHcCvpHHPYvNYWGzNjZfMYSAtGOoGkAbhmJ0x1mvn/EcMEj+WFtPgf3qXuNLaiYjkDG1dQuW+5SnDSwnS1+yn66hXV7gcc0KFCggbGSOddSX4l8HeU+1vhNhsrExInxwDK+LlGkkatvLnRGf9qsHCIZ3ZlYWVEMgQLseg7DnSbLZoYq6j8am8mSPwn5T05ioZrILiImo/hsRuP3aRXlrGm3J7/Utw48drxG6/IYj2k1tqwSoVxup1THUnn6UPikmSxJPU3+tZLCyWJh4oGE4RmLAFifdPpYghrHTBBvy7TNMcLjohhiAhwJIsQR1UzBH7vTt63LMvTKG+N2v+hjxPHUYTnYATIEm19udJ8TN4eOmC+GUlXAxIkFfeSo1BgGCliIYjrvuS8nkPfYYbMY4EjUcLDkwLQMQgeVppXjZHCGtQmkH4CPCeo1RY+ITe23SqYYp6G3Ei/EdPjzRi577rbj2YS+UxF1HEwyoUGZ2EfeisjwRnw0LEiQG22i4B6i5HzpZk+M4uZw0y7kuxcAvF/djxEE9iDHnFbLXyFSZsul1FFWTBLBBQm1d39lsufufPsDjP8IuawiCCMZoVQYEBWRpNypOGykTfWAa7C4o34EZxbVpUmQLzO22rcxe9afN+yjY2IzmIMxqAO/TvNV4/sjiYawjsVgAgExA/y3EDtTI6Oe75JINRu+5fhPrw1b+oT/fahcxlksxMFTJPbnNQ4bhYuHqgqwPnAB7fp6V2JknxDMmY+GPAD1uJNA0bOW2wOudPvWxD4l0KpWBHhkgzvcelqYZDEy2JiqcU4gaZKAgGReCG+IR0PPel2CNAEsSQW1CPCYBtB38/vFWLikllHvWg3KMFk3vIKkc9jQuOx5UotPc1Ayyag2ttLkgK6wVsYNjpiYG3Oq8Ryz6wtyNKwBIA5E7neelFZLDHuz71i0gFbltOmZjp1n0neg84+gwriYvtIHQnaedutZDA1u+QXRQxHvIcAbTYSbAarf8AO83qjiDIxdJIIEi55TIHMQAT6GoZjFD3JBjcSs78hO3pQeKBAYx0mL9L+h+lHONoW2Q4bw84zjCuGILEw2kKCLawAAe8g9qe53KgaZIYlQLAzECLG5EAd/nQvDM/7sgAFdbFmY8wl1TsCwMxMgi9rhrjNjMWSSzNdgSs/wCbfaPsBypUW3J+w2VaVY4yeTLroTRzi3iBiLkcrwCaGzxAxlVoZjpubALaFUcz1q3CxsTAnDabAsDJJM2kG14U+QIoDA4ouNmBqhRYNqB3ZZVlba7WK7i52qh1psGr2Ls/nYghRCwCCBBiRa29/pQuYRSsxDBYBB8jf0t6UdxDhEqza/eQ+7CdNiCpjYgx2gz5rMXFImfIcv3elKeraJj1RBRjeJiBYxIsbWEm1jPOjBmVVSJ5AmGUG4O3zPn61W2aRUKixIEgmJmJg8rG/kaXZ3GChCUVehBtaVme9zNPWwyCvdj32az6viIirYXkkGfqSTaSapzHCcu2YOM6ux94GIUgAaSNtgdutB8J4fiYzhsMohVSZDX8NwGCi3YzI+laTh+WLIpPxc7fegqWry7nqYczjHmrNFge1GC3Jx5r+hNGYOfVwdMn/aR9xWb/AIWKOynEQkIQb8xfveqcWXI5VNCckIJXEz3/AKq+0IwsFMuC04xltJAIRTPMEXaBB3g18fzWOQJsQRYkANfupi3MTI6Datn7Re1mFmcfMa8JD7ptGGdSlislZBiV2DQpi96x2Pgl0aFJ6Gdjv057VY9iflUSyXCy6Br3n6Eiuptkc4MPDRCDKqJtziuqRzlexVHCqNri4v8AD4mJJEBhJ6riWg+R28u9Evmj7tQsagtiZ0zFpi/LlWeyeYfExMcYmIXYShWwEbrBADHUhBgk7bmj8LMak5alsbbjVB7Lty61A5KDpF2Dp/ESb2TAOEcZxMRAH1IEdvCVjVrcs3LkSREnbeb0yxsvhnGE4MoWUadUgEMPCW5yQDE7TV2PjqVAKjwqCVFgSsG55yszFQTLzhv8OkCVBYyQ22kE3j970Msnn8Q9HHjUcXhv9V/yXZJmxcEuoC6SC9oFwAoB7C0Ha/Slue4uqAgQzc42Hmdj5Ut4lhYuA2oOdK6TpkkCRFxsRMj/AHd5oLEAB8M6SJWenQ9wZHpXoPrZaKhsRdH/AId6eeRZcz1cbcK/zNF7HopzRO2vCYqBtIZCy9eRI7RW+wMBGW2x6Wr5NwvNnDxFYbowcd4sw9ULfIV9AyfEDhuYMrM8iIPKR061PpUoX3sZ/FcbhnXs1t9viNLlckFEAkjlN49aKGCBvSrE4udsNZ+n1P5CljrmcQnUwQdjf/uJ870vTXJ5dhvG8hgQXU6XF7fC3mOvcUtVEH4hPIf35URg8MUKSZbqxJJI+dvrVgEEQojr+RtyrAkwHO+zBOF4T4jG8X5+nlQ2LwpcEiQzOCJ8RAWREMQIk/035dq0/wDEWhRB5tE6YHLqftftSTFzLAAKVBk3gXvctabnr3oG/NSJctN78gi5jQVGleR0yZ5EiTdidrjYmaFaYZhYTOkmQRI6bm+9FYWWX3hCkkljqc3i4sOn6R2oLFSD8RAY2825if8Ainqd7IllGuSlsYCDcTY9jv8A3oLOZplHwHVIMcmFxqTke4tb0qnHzUMMPGUo7a0lCStjAJm6kgSInn6s8niqcpiYOM0EePCY84UTcAXJk6bWNqJ3e5uLDqbsX/x2nCTSW0tqYoSbEuZ3tYDTb8q0Hs26tBt4ROJHKVEYa7CZI/7j0tiG3OqZHRrQenIWiieH8X90EVZ0NqiNpXWoBPp9RQzx90VZcfl2NrxHPjEdiB+JlY9gSI8rCleJgrDqEUzckgmA4ifS49B1pXwriZYlDsPhJMsSzYhg9YULTTLM0CPi0CZsdth5zWaKjQiKay12LJbBLHUSXGkktY6QArOJuSIE7gGZFBK/4iL2s/iG9xf5zzk+ouLiMSQARpB1T8I0/wCbpF796enT7pVBBLCJ5Tp5E8zJubXM0WNAZY+bYTpga3ClYWRqMwBJnnaeQHlRWd4biOwYe7xFAiNSwABAUCZYDyFBZvH1OoUNYXAN5vceZ7cqY5PO4WIgFtYsZAkzznveikHgSuinhHCsXCdsRdOGFB1LrJGnYiCsj50Nwz/1YbDAXO5ZgmwxsK4I5SCSGtvpf0rR4KeFtoOlSOst9bUBmfYvLMS2EGyznngnSp/1JdD8qf0yu7KM3lpI1+Twkx8JMXCcMjqGWZUwwkGDcWpPn87AMDse47dqT5fH4llFVVGDnEUBVAAwXgWiDKQByBG1A4/tGBGvBzCPeUbDiL7lvhI6EGmq1bnQtebZHcSwss6a3VSvIxfyEXmeVZdOHm5WUBJgNcwdpO0/Om+I7YrFyJHIHQY8hy+pqD4ij4iBA7WHUzYCocnVSk9ONHoYumjFapg+DlIAsvqATXtT/jssf/uk+Qc/lXUS6jqV2/2r+hzw9P8AGMuH4RKppUaiIMWMp4QZ5nQFHzqxkBOpRCiTBJ7BlEjxHnFCJjtYmJdwRpgC4UT2MgdrmmGZxFI8IHiuRMkHmegntUNNnswiocfPnzks1BkMAbbxLQZYMNo6fOq8tk5ZSMQ6hI06rKRMqSNgb7bz3rsHPSiqLaSVIFhpa/iPO8H09aJfMLh6S6306SSPCB+F1CmSwMjpvG1FKPf3C3VpfQXcRUEGfhGu3QGCVNzFzYzWbUEAoTdPEp6qdx2I37Q1OsY/xJxjrCwLCRLHYGPwLHPlBqrL5ZMXDQwRjIfE34WAgQed7z/qFVKNoVHqPw893a7/AF9/6ihcSCDzFa7hr6lQgagQLenykd+9JcH2fMkufDNgN4m0mLfu9OsonugAq+GYgXjn6+dCtjP4l1OLMkou2htlsTEUQS09h+v6VdgnXZnJ8pHncfL1oBOIQQApIPTf1+9E4JB/OhkeOhu+NoS0nsfz5mqcpjEna3qPlU8tjbjSDPKvQ7g+FRbcEyftfyrmYi985o8F1JNgFYzbmQCABSPPtqZSr+IySOkHrz+nKn38QHTS1iegib96z/EOGgXUmwJEc/3e9Lkqtks8Um7Q04ew92w1TvpvJI79OYilS4JBMiRJB5xe3rE004IRh69Ub78mESDf5SOg6VLPQ1wRJNx2FFq2HRx6qtGV4lwVMYljiFHFh4QRKnfcEGYod+BPJIKEEzEkff8AKmuZwoY9Df150LWeLIsxdNGMafKFmJwJ4g6R/un7Cq/+lqqgM2oAkgC25mJ33pq7UDmWovEkxywwXYu4Hw1MXEMwqpEct5BiOcD61oRlVXHGnVpvO/8AS0d9x9qR+zeOFXEMAksPOw5fM0fgZgs8tbflc/uNzR0yLKk5MPzOWRMPFswBIE6mgAh7wD4hvba3zWZfhWJiYetGPuwCFXmSFJAFzBvJ8j1q/NZjUCC1pBIJ5qDAFu5+QorgfFy2XxB4deEqaF7O5JJE3Y6YmBtQpOLtE84anZjcUkQTYg2jlMSD22PnR+FmBrVohGa8N18thN79DUvaDDVn1J+MB/KRP3mh+G5VpDJcE+JT1F/lFNbtCMcXqof8Txmw8qxRtL6xpJAIt1FppLlPbfES2YwZH/5MHxDzKHxD0LU44sB7vDBEAkm5jtyNIMw6l4JBEdD9dKn9mmYcmlNlWWGppI0eD7UZd0Lpiq4USQD4vIqbg8rikWjFxicXEYlSYnknYAchtPzoTKlB4lQ4eIN8QA6IH9WvDgDz+dWZrG1amHSSQArMQCLixC/U9tqR1Gd5Nlsirp8GjnkszGIFsp1EfitH5T5UrzGLhsxRyhO8EqD95FCtOmVt879zemXsh7EvnCTit7vCB+FQAz3vFrLNp3mdou/BgUVYrPm3o8GGAAAQByAn9a6vqOX9msthqqLl8LSogSoJ9SbmvKLR+Yrx17Hz4sHDBD4Vg/DBAaeW4F+neuOMdKm5OxbkSATcmBtypFlsaQwgWFzuYFrX3otgzroSdAaRqkx4dO0/vrUrhufQPJGEVbXz+4eOK+7OpQGY3J3iRF5tf9aDzGcxH03IFwSb2BkDyttV2U4Lzkknt+VNV4MRuYG97n6V3hxRDk63tES5YXAkmTNwBc+W/T0rR4OXkXAt+u1eZThCAkgGe/5XpzhYAAIIv3t9qLkhnPU7YlzKAymmAdzf6fvnTHJZdASCQIvEXj986kcFnZfDaN/W3nV75Vg0kiCOh8qDdmuibDCBAm+43Ez+ddl8FZEfLn978qgcssxpH28t+c2orCyZYhmiexFo+k1ztmbUGllCiV26cvLqfWgcpmxquQexF6vfKO4gb7gW+ZvMRVOHwMyAwWI8j3PXtesd2cqoJbGUAl4FjvE9f0Heq8vj4R1MATpn0tEet6Pw+ELpE7dSJO3zqnMZAKPCpIF+U+Zn8qJpgpoCZgywBHKJn8rG9DtiIIVgAxnYDfrvz/KmmBhKylJ0f6fwxz84612Pw4QCqhiIAJNwPM7Gu07WEpUzMZ629qWlq0+NwvWWkwemkATubTLCTypLmuD4i/h1bXXb84pfhvsWRzx7i7Eegcw/SiyhmCCOtFYOXQEQRIj7GihjbOnnjHjcWZTCdObCd+gP9O29M8NrRBkGf0FeY2GJsYJPoaqXG0sRzG/36708ibvc5nuJ23/t1mhc1uGw0JNhPae/ejsTEkEkT2tQGWzQue8R++VcZuWYIJII/CukTyuTt61ZwUMkqxuGnz5faKhitbwkeVBDi+l5nVA8vrXSWx0Fb2HntMSxRFcBgsiZYib2UXak65xsNCuZxMRJHhAVEJ5eFVOqPO3elWYxnxXZgpliJKydrCSOQHpRGFwB2Ms6MD0fxesrU0lHib2+dy6Krjksw86LSwKi4Qgsf9T/AA6m32sJsKkjtmsfDwsMRJ8TERpHNrnYC/nXj8BVTYE+eIo+W1G8OyRw9dmAdChneGidLKbWEetbGeJys2acYbATFMXOJhYH+G7EKR/Qgu/mQCZ5kjrX07JJ7oBQIUfDHKvmXs7g+54gDEoFOGSTYa4ZRPMnb9zX09MWF3t++f616KrTseVPeYd7/wDzfSuoEvXUJlHxrAMm97/lTnEchEgkTG3nXV1IkXZfWx1gmFBFj2op9gefWvK6lvgmhyy7Abxen5mmGK0Ycixteurq6PAc+CfD2JF/6h9hUtZ941zaa6urOxzB8bEOvc/B1ojgbEs8mdvreurqyIt9hplMQ+8NzbvVnC/8TEHKfzNeV1M7hLgJLm9zsPuaTZ/EPU/OvK6hnwbD1BmRNx5L+dV8dxWCJBIvyJHKurq1ek3+YCxVnSTcwLnfnRmSaVWen611dWROn2Bc6o9550ozigNYR4fzrq6iXBgoxxKAnk1vkaXlyQhkzNdXVyNfIxxPg9KRYZ/m/KurqJnRLeNHwjz/ACpQD4a6uoWVYPQz34VLLY9RY/MVq/ZjGbEwhrJe4+IluR611dSOr9AWMGzIh3AsATA5Uz4SP5Z8zXV1RIpzegzeV/8AqMQchiggdwwg19HyjG166ur24en9Dx8nqIY4hjXV1dRgn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6" y="1981200"/>
            <a:ext cx="36623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www.sinarharian.com.my/polopoly_fs/1.85879.1347853016!/image/image.jpg_gen/derivatives/landscape_400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6322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9702" y="5334000"/>
            <a:ext cx="796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With the Attorney General’s Chambers…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639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society think I am doing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00200"/>
            <a:ext cx="4724400" cy="337457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810000" cy="2133600"/>
          </a:xfrm>
        </p:spPr>
      </p:pic>
    </p:spTree>
    <p:extLst>
      <p:ext uri="{BB962C8B-B14F-4D97-AF65-F5344CB8AC3E}">
        <p14:creationId xmlns:p14="http://schemas.microsoft.com/office/powerpoint/2010/main" val="291540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23" b="-1029"/>
          <a:stretch/>
        </p:blipFill>
        <p:spPr>
          <a:xfrm>
            <a:off x="4648200" y="1722558"/>
            <a:ext cx="3840480" cy="374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other lawyer think I am doing 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2800651" cy="4144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27" y="3393416"/>
            <a:ext cx="2085109" cy="2085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5627" y="573127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Lawyers who don’t know me.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569663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Lawyers who  know 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7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my client think I do ?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420770" y="4474696"/>
            <a:ext cx="2514600" cy="1828800"/>
          </a:xfrm>
          <a:prstGeom prst="wedgeRoundRectCallout">
            <a:avLst>
              <a:gd name="adj1" fmla="val -71522"/>
              <a:gd name="adj2" fmla="val 48864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6376" y="4488551"/>
            <a:ext cx="2123388" cy="193899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Too young Perhaps?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6008559" cy="262479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98693"/>
            <a:ext cx="39624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44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My family think I am doing 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0" r="4403" b="-772"/>
          <a:stretch/>
        </p:blipFill>
        <p:spPr>
          <a:xfrm>
            <a:off x="137160" y="1699953"/>
            <a:ext cx="4663440" cy="402336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96" r="6566" b="-3361"/>
          <a:stretch/>
        </p:blipFill>
        <p:spPr>
          <a:xfrm>
            <a:off x="4326673" y="1717964"/>
            <a:ext cx="481732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9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think I am doing 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51" y="1600200"/>
            <a:ext cx="5471498" cy="4525963"/>
          </a:xfrm>
        </p:spPr>
      </p:pic>
    </p:spTree>
    <p:extLst>
      <p:ext uri="{BB962C8B-B14F-4D97-AF65-F5344CB8AC3E}">
        <p14:creationId xmlns:p14="http://schemas.microsoft.com/office/powerpoint/2010/main" val="192077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 am actually doing 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1"/>
            <a:ext cx="3848365" cy="2309019"/>
          </a:xfrm>
        </p:spPr>
      </p:pic>
      <p:sp>
        <p:nvSpPr>
          <p:cNvPr id="5" name="TextBox 4"/>
          <p:cNvSpPr txBox="1"/>
          <p:nvPr/>
        </p:nvSpPr>
        <p:spPr>
          <a:xfrm>
            <a:off x="4876800" y="1143000"/>
            <a:ext cx="39624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Criminal law Practitioner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Criminal Defense counsel  for the Kuala Lumpur National Legal Aid Foundation  (NLAF)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Pro Bono Lawyer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Working Committee For   NLAF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Organizing Committee for Community Outreach Program for LAC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28654"/>
            <a:ext cx="2414523" cy="23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59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123</Words>
  <Application>Microsoft Macintosh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Introduction </vt:lpstr>
      <vt:lpstr>I was a student, </vt:lpstr>
      <vt:lpstr>I was a Deputy Public Prosecutor</vt:lpstr>
      <vt:lpstr>What the society think I am doing </vt:lpstr>
      <vt:lpstr>What other lawyer think I am doing ?</vt:lpstr>
      <vt:lpstr>What my client think I do ?</vt:lpstr>
      <vt:lpstr>What My family think I am doing ?</vt:lpstr>
      <vt:lpstr>What I think I am doing ?</vt:lpstr>
      <vt:lpstr>What I am actually doing 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Freda Grealy</cp:lastModifiedBy>
  <cp:revision>10</cp:revision>
  <dcterms:created xsi:type="dcterms:W3CDTF">2014-09-17T05:53:23Z</dcterms:created>
  <dcterms:modified xsi:type="dcterms:W3CDTF">2014-09-18T16:30:38Z</dcterms:modified>
</cp:coreProperties>
</file>