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03" r:id="rId2"/>
    <p:sldMasterId id="2147483691" r:id="rId3"/>
    <p:sldMasterId id="2147483651" r:id="rId4"/>
  </p:sldMasterIdLst>
  <p:notesMasterIdLst>
    <p:notesMasterId r:id="rId12"/>
  </p:notesMasterIdLst>
  <p:sldIdLst>
    <p:sldId id="263" r:id="rId5"/>
    <p:sldId id="277" r:id="rId6"/>
    <p:sldId id="266" r:id="rId7"/>
    <p:sldId id="278" r:id="rId8"/>
    <p:sldId id="281" r:id="rId9"/>
    <p:sldId id="283" r:id="rId10"/>
    <p:sldId id="284" r:id="rId11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A14E"/>
    <a:srgbClr val="490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398" autoAdjust="0"/>
  </p:normalViewPr>
  <p:slideViewPr>
    <p:cSldViewPr>
      <p:cViewPr>
        <p:scale>
          <a:sx n="59" d="100"/>
          <a:sy n="59" d="100"/>
        </p:scale>
        <p:origin x="-16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 bono roster placements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CLCs</c:v>
                </c:pt>
                <c:pt idx="1">
                  <c:v>Non-legal/charities</c:v>
                </c:pt>
                <c:pt idx="2">
                  <c:v>Barristers</c:v>
                </c:pt>
                <c:pt idx="3">
                  <c:v>Manning St Project</c:v>
                </c:pt>
                <c:pt idx="4">
                  <c:v>High Schools Program</c:v>
                </c:pt>
                <c:pt idx="5">
                  <c:v>Courts</c:v>
                </c:pt>
                <c:pt idx="6">
                  <c:v>Law firms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53</c:v>
                </c:pt>
                <c:pt idx="1">
                  <c:v>23</c:v>
                </c:pt>
                <c:pt idx="2">
                  <c:v>6</c:v>
                </c:pt>
                <c:pt idx="3">
                  <c:v>14</c:v>
                </c:pt>
                <c:pt idx="4">
                  <c:v>15</c:v>
                </c:pt>
                <c:pt idx="5">
                  <c:v>9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043577644143644"/>
          <c:y val="7.0820254033750918E-2"/>
          <c:w val="0.37799639819900072"/>
          <c:h val="0.88557386218004497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Pro Bono Roster placements by year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003557043567664E-2"/>
          <c:y val="0.10296854271094062"/>
          <c:w val="0.70448304708139775"/>
          <c:h val="0.83293747590137046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Roster placements by year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</c:v>
                </c:pt>
                <c:pt idx="1">
                  <c:v>42</c:v>
                </c:pt>
                <c:pt idx="2">
                  <c:v>68</c:v>
                </c:pt>
                <c:pt idx="3">
                  <c:v>79</c:v>
                </c:pt>
                <c:pt idx="4">
                  <c:v>137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809024"/>
        <c:axId val="65814912"/>
      </c:lineChart>
      <c:catAx>
        <c:axId val="6580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65814912"/>
        <c:crosses val="autoZero"/>
        <c:auto val="1"/>
        <c:lblAlgn val="ctr"/>
        <c:lblOffset val="100"/>
        <c:noMultiLvlLbl val="0"/>
      </c:catAx>
      <c:valAx>
        <c:axId val="65814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65809024"/>
        <c:crosses val="autoZero"/>
        <c:crossBetween val="between"/>
      </c:valAx>
    </c:plotArea>
    <c:plotVisOnly val="1"/>
    <c:dispBlanksAs val="zero"/>
    <c:showDLblsOverMax val="0"/>
  </c:chart>
  <c:spPr>
    <a:pattFill prst="pct10">
      <a:fgClr>
        <a:schemeClr val="accent1"/>
      </a:fgClr>
      <a:bgClr>
        <a:schemeClr val="bg1"/>
      </a:bgClr>
    </a:pattFill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law.uq.edu.au/manning-st-project" TargetMode="External"/><Relationship Id="rId2" Type="http://schemas.openxmlformats.org/officeDocument/2006/relationships/hyperlink" Target="http://law.uq.edu.au/pro-bono-high-schools-program" TargetMode="External"/><Relationship Id="rId1" Type="http://schemas.openxmlformats.org/officeDocument/2006/relationships/hyperlink" Target="http://law.uq.edu.au/pro-bono-roster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law.uq.edu.au/pro-bono-high-schools-program" TargetMode="External"/><Relationship Id="rId2" Type="http://schemas.openxmlformats.org/officeDocument/2006/relationships/hyperlink" Target="http://law.uq.edu.au/manning-st-project" TargetMode="External"/><Relationship Id="rId1" Type="http://schemas.openxmlformats.org/officeDocument/2006/relationships/hyperlink" Target="http://law.uq.edu.au/pro-bono-roste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0CCE4A-D289-47B2-854A-71488F8AC4C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29EE3E1B-9655-42E9-983E-286D164DF9CB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en-AU" sz="2400" b="1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Pro bono activities </a:t>
          </a:r>
          <a:endParaRPr lang="en-AU" sz="2400" b="1" dirty="0" smtClean="0">
            <a:solidFill>
              <a:schemeClr val="tx1"/>
            </a:solidFill>
          </a:endParaRPr>
        </a:p>
        <a:p>
          <a:r>
            <a:rPr lang="en-AU" sz="1800" b="1" dirty="0" smtClean="0">
              <a:solidFill>
                <a:schemeClr val="tx1"/>
              </a:solidFill>
            </a:rPr>
            <a:t>External or at UQ</a:t>
          </a:r>
          <a:endParaRPr lang="en-AU" sz="1800" b="1" dirty="0">
            <a:solidFill>
              <a:schemeClr val="tx1"/>
            </a:solidFill>
          </a:endParaRPr>
        </a:p>
      </dgm:t>
    </dgm:pt>
    <dgm:pt modelId="{D3F5A0D5-C884-4544-8122-495667D372D8}" type="parTrans" cxnId="{C7471BB7-A695-4CFB-9871-38ECA5015686}">
      <dgm:prSet/>
      <dgm:spPr/>
      <dgm:t>
        <a:bodyPr/>
        <a:lstStyle/>
        <a:p>
          <a:endParaRPr lang="en-AU"/>
        </a:p>
      </dgm:t>
    </dgm:pt>
    <dgm:pt modelId="{71E65BAE-E48C-4A8F-B22E-C5EB7C964108}" type="sibTrans" cxnId="{C7471BB7-A695-4CFB-9871-38ECA5015686}">
      <dgm:prSet/>
      <dgm:spPr/>
      <dgm:t>
        <a:bodyPr/>
        <a:lstStyle/>
        <a:p>
          <a:endParaRPr lang="en-AU"/>
        </a:p>
      </dgm:t>
    </dgm:pt>
    <dgm:pt modelId="{5A73815C-E2C2-479A-81BD-CED722EDB399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AU" sz="2400" b="1" dirty="0" smtClean="0">
              <a:solidFill>
                <a:schemeClr val="tx1"/>
              </a:solidFill>
              <a:hlinkClick xmlns:r="http://schemas.openxmlformats.org/officeDocument/2006/relationships" r:id="rId2"/>
            </a:rPr>
            <a:t>High Schools Program</a:t>
          </a:r>
          <a:endParaRPr lang="en-AU" sz="2400" b="1" dirty="0" smtClean="0">
            <a:solidFill>
              <a:schemeClr val="tx1"/>
            </a:solidFill>
          </a:endParaRPr>
        </a:p>
        <a:p>
          <a:endParaRPr lang="en-AU" sz="1300" dirty="0"/>
        </a:p>
      </dgm:t>
    </dgm:pt>
    <dgm:pt modelId="{8E062BD8-21F4-4CD0-8B38-0EDCEDEE31A9}" type="parTrans" cxnId="{64440671-3F10-4817-976F-DB2397B8F1F7}">
      <dgm:prSet/>
      <dgm:spPr/>
      <dgm:t>
        <a:bodyPr/>
        <a:lstStyle/>
        <a:p>
          <a:endParaRPr lang="en-AU"/>
        </a:p>
      </dgm:t>
    </dgm:pt>
    <dgm:pt modelId="{FF953F2E-16E4-4E15-B8CD-17B74418890A}" type="sibTrans" cxnId="{64440671-3F10-4817-976F-DB2397B8F1F7}">
      <dgm:prSet/>
      <dgm:spPr/>
      <dgm:t>
        <a:bodyPr/>
        <a:lstStyle/>
        <a:p>
          <a:endParaRPr lang="en-AU"/>
        </a:p>
      </dgm:t>
    </dgm:pt>
    <dgm:pt modelId="{D673E381-E209-4B9D-879E-DB53B0ABA879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AU" sz="2400" b="1" dirty="0" smtClean="0">
              <a:solidFill>
                <a:schemeClr val="tx1"/>
              </a:solidFill>
              <a:hlinkClick xmlns:r="http://schemas.openxmlformats.org/officeDocument/2006/relationships" r:id="rId3"/>
            </a:rPr>
            <a:t>Manning St Project </a:t>
          </a:r>
          <a:endParaRPr lang="en-AU" sz="2400" b="1" dirty="0" smtClean="0">
            <a:solidFill>
              <a:schemeClr val="tx1"/>
            </a:solidFill>
          </a:endParaRPr>
        </a:p>
        <a:p>
          <a:r>
            <a:rPr lang="en-AU" sz="1800" b="1" dirty="0" smtClean="0">
              <a:solidFill>
                <a:schemeClr val="tx1"/>
              </a:solidFill>
            </a:rPr>
            <a:t>(Caxton Legal Centre)</a:t>
          </a:r>
          <a:endParaRPr lang="en-AU" sz="1800" b="1" dirty="0">
            <a:solidFill>
              <a:schemeClr val="tx1"/>
            </a:solidFill>
          </a:endParaRPr>
        </a:p>
      </dgm:t>
    </dgm:pt>
    <dgm:pt modelId="{491FA743-BB16-4705-8041-C9B08FA7E216}" type="sibTrans" cxnId="{CA7EF099-534C-4822-86E2-E12370C944F1}">
      <dgm:prSet/>
      <dgm:spPr/>
      <dgm:t>
        <a:bodyPr/>
        <a:lstStyle/>
        <a:p>
          <a:endParaRPr lang="en-AU"/>
        </a:p>
      </dgm:t>
    </dgm:pt>
    <dgm:pt modelId="{318F8602-21C2-4AAA-A55A-586E32FB585E}" type="parTrans" cxnId="{CA7EF099-534C-4822-86E2-E12370C944F1}">
      <dgm:prSet/>
      <dgm:spPr/>
      <dgm:t>
        <a:bodyPr/>
        <a:lstStyle/>
        <a:p>
          <a:endParaRPr lang="en-AU"/>
        </a:p>
      </dgm:t>
    </dgm:pt>
    <dgm:pt modelId="{B3835FF5-C453-4629-8590-866648F244AB}" type="pres">
      <dgm:prSet presAssocID="{330CCE4A-D289-47B2-854A-71488F8AC4C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6A562131-0AE6-429D-94E0-DF1723212903}" type="pres">
      <dgm:prSet presAssocID="{330CCE4A-D289-47B2-854A-71488F8AC4C5}" presName="cycle" presStyleCnt="0"/>
      <dgm:spPr/>
    </dgm:pt>
    <dgm:pt modelId="{EDB35E9A-F23D-4BA2-8EA8-F6005870BD09}" type="pres">
      <dgm:prSet presAssocID="{330CCE4A-D289-47B2-854A-71488F8AC4C5}" presName="centerShape" presStyleCnt="0"/>
      <dgm:spPr/>
    </dgm:pt>
    <dgm:pt modelId="{1824B9A5-6CFE-44DF-8874-092C9B56FEBF}" type="pres">
      <dgm:prSet presAssocID="{330CCE4A-D289-47B2-854A-71488F8AC4C5}" presName="connSite" presStyleLbl="node1" presStyleIdx="0" presStyleCnt="4"/>
      <dgm:spPr/>
    </dgm:pt>
    <dgm:pt modelId="{90C83618-A356-4C12-BF2D-CBD4F18A3EDC}" type="pres">
      <dgm:prSet presAssocID="{330CCE4A-D289-47B2-854A-71488F8AC4C5}" presName="visible" presStyleLbl="node1" presStyleIdx="0" presStyleCnt="4" custLinFactNeighborX="-7105" custLinFactNeighborY="276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AU"/>
        </a:p>
      </dgm:t>
    </dgm:pt>
    <dgm:pt modelId="{E80BDBBD-2284-4F49-9235-63ED0A6D3D97}" type="pres">
      <dgm:prSet presAssocID="{D3F5A0D5-C884-4544-8122-495667D372D8}" presName="Name25" presStyleLbl="parChTrans1D1" presStyleIdx="0" presStyleCnt="3"/>
      <dgm:spPr/>
      <dgm:t>
        <a:bodyPr/>
        <a:lstStyle/>
        <a:p>
          <a:endParaRPr lang="en-AU"/>
        </a:p>
      </dgm:t>
    </dgm:pt>
    <dgm:pt modelId="{C36B1123-C730-4D75-9BE4-50F67A818793}" type="pres">
      <dgm:prSet presAssocID="{29EE3E1B-9655-42E9-983E-286D164DF9CB}" presName="node" presStyleCnt="0"/>
      <dgm:spPr/>
    </dgm:pt>
    <dgm:pt modelId="{37D9E1C4-9DEF-43C2-8358-000155D46639}" type="pres">
      <dgm:prSet presAssocID="{29EE3E1B-9655-42E9-983E-286D164DF9CB}" presName="parentNode" presStyleLbl="node1" presStyleIdx="1" presStyleCnt="4" custScaleX="174975" custScaleY="173955" custLinFactNeighborX="28197" custLinFactNeighborY="-1177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275064-2739-4EA5-878C-D6D9FBB60DBF}" type="pres">
      <dgm:prSet presAssocID="{29EE3E1B-9655-42E9-983E-286D164DF9C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A1B4963-6D99-4742-86F7-B752B5E906E0}" type="pres">
      <dgm:prSet presAssocID="{318F8602-21C2-4AAA-A55A-586E32FB585E}" presName="Name25" presStyleLbl="parChTrans1D1" presStyleIdx="1" presStyleCnt="3"/>
      <dgm:spPr/>
      <dgm:t>
        <a:bodyPr/>
        <a:lstStyle/>
        <a:p>
          <a:endParaRPr lang="en-AU"/>
        </a:p>
      </dgm:t>
    </dgm:pt>
    <dgm:pt modelId="{F79277E9-A23C-4861-AC89-90202D9B101E}" type="pres">
      <dgm:prSet presAssocID="{D673E381-E209-4B9D-879E-DB53B0ABA879}" presName="node" presStyleCnt="0"/>
      <dgm:spPr/>
    </dgm:pt>
    <dgm:pt modelId="{4C17C6CF-EF34-4D33-B98D-224DD35AB155}" type="pres">
      <dgm:prSet presAssocID="{D673E381-E209-4B9D-879E-DB53B0ABA879}" presName="parentNode" presStyleLbl="node1" presStyleIdx="2" presStyleCnt="4" custScaleX="166780" custScaleY="157398" custLinFactNeighborX="52881" custLinFactNeighborY="-16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AFF0184-D31B-4842-9F25-9FF7632B50AA}" type="pres">
      <dgm:prSet presAssocID="{D673E381-E209-4B9D-879E-DB53B0ABA87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64E6CB-573F-46DC-BD65-2FCD2D1E773B}" type="pres">
      <dgm:prSet presAssocID="{8E062BD8-21F4-4CD0-8B38-0EDCEDEE31A9}" presName="Name25" presStyleLbl="parChTrans1D1" presStyleIdx="2" presStyleCnt="3"/>
      <dgm:spPr/>
      <dgm:t>
        <a:bodyPr/>
        <a:lstStyle/>
        <a:p>
          <a:endParaRPr lang="en-AU"/>
        </a:p>
      </dgm:t>
    </dgm:pt>
    <dgm:pt modelId="{74E40871-616E-4752-9972-AB94A034A997}" type="pres">
      <dgm:prSet presAssocID="{5A73815C-E2C2-479A-81BD-CED722EDB399}" presName="node" presStyleCnt="0"/>
      <dgm:spPr/>
    </dgm:pt>
    <dgm:pt modelId="{D52E417E-1DFE-4F4E-B079-F9F6C9F724EA}" type="pres">
      <dgm:prSet presAssocID="{5A73815C-E2C2-479A-81BD-CED722EDB399}" presName="parentNode" presStyleLbl="node1" presStyleIdx="3" presStyleCnt="4" custScaleX="165637" custScaleY="161419" custLinFactNeighborX="8259" custLinFactNeighborY="41108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05EDBE-DB99-4C47-B2D6-A8EA53F292F7}" type="pres">
      <dgm:prSet presAssocID="{5A73815C-E2C2-479A-81BD-CED722EDB39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4440671-3F10-4817-976F-DB2397B8F1F7}" srcId="{330CCE4A-D289-47B2-854A-71488F8AC4C5}" destId="{5A73815C-E2C2-479A-81BD-CED722EDB399}" srcOrd="2" destOrd="0" parTransId="{8E062BD8-21F4-4CD0-8B38-0EDCEDEE31A9}" sibTransId="{FF953F2E-16E4-4E15-B8CD-17B74418890A}"/>
    <dgm:cxn modelId="{3FDA2AC4-050F-40A1-B517-8D4E149F7BC4}" type="presOf" srcId="{8E062BD8-21F4-4CD0-8B38-0EDCEDEE31A9}" destId="{A464E6CB-573F-46DC-BD65-2FCD2D1E773B}" srcOrd="0" destOrd="0" presId="urn:microsoft.com/office/officeart/2005/8/layout/radial2"/>
    <dgm:cxn modelId="{150B9A93-6DED-45CF-A49C-A2994854C0B9}" type="presOf" srcId="{D3F5A0D5-C884-4544-8122-495667D372D8}" destId="{E80BDBBD-2284-4F49-9235-63ED0A6D3D97}" srcOrd="0" destOrd="0" presId="urn:microsoft.com/office/officeart/2005/8/layout/radial2"/>
    <dgm:cxn modelId="{CA7EF099-534C-4822-86E2-E12370C944F1}" srcId="{330CCE4A-D289-47B2-854A-71488F8AC4C5}" destId="{D673E381-E209-4B9D-879E-DB53B0ABA879}" srcOrd="1" destOrd="0" parTransId="{318F8602-21C2-4AAA-A55A-586E32FB585E}" sibTransId="{491FA743-BB16-4705-8041-C9B08FA7E216}"/>
    <dgm:cxn modelId="{C7471BB7-A695-4CFB-9871-38ECA5015686}" srcId="{330CCE4A-D289-47B2-854A-71488F8AC4C5}" destId="{29EE3E1B-9655-42E9-983E-286D164DF9CB}" srcOrd="0" destOrd="0" parTransId="{D3F5A0D5-C884-4544-8122-495667D372D8}" sibTransId="{71E65BAE-E48C-4A8F-B22E-C5EB7C964108}"/>
    <dgm:cxn modelId="{8294025E-4AB2-4332-8548-433534FEAE5C}" type="presOf" srcId="{318F8602-21C2-4AAA-A55A-586E32FB585E}" destId="{BA1B4963-6D99-4742-86F7-B752B5E906E0}" srcOrd="0" destOrd="0" presId="urn:microsoft.com/office/officeart/2005/8/layout/radial2"/>
    <dgm:cxn modelId="{B3172B28-B5D1-426D-9C06-E96BA9865627}" type="presOf" srcId="{D673E381-E209-4B9D-879E-DB53B0ABA879}" destId="{4C17C6CF-EF34-4D33-B98D-224DD35AB155}" srcOrd="0" destOrd="0" presId="urn:microsoft.com/office/officeart/2005/8/layout/radial2"/>
    <dgm:cxn modelId="{1C09B51C-5733-4A4C-BE33-74860135D761}" type="presOf" srcId="{29EE3E1B-9655-42E9-983E-286D164DF9CB}" destId="{37D9E1C4-9DEF-43C2-8358-000155D46639}" srcOrd="0" destOrd="0" presId="urn:microsoft.com/office/officeart/2005/8/layout/radial2"/>
    <dgm:cxn modelId="{82F979F0-4266-4589-82D0-EC7C61CCE60E}" type="presOf" srcId="{330CCE4A-D289-47B2-854A-71488F8AC4C5}" destId="{B3835FF5-C453-4629-8590-866648F244AB}" srcOrd="0" destOrd="0" presId="urn:microsoft.com/office/officeart/2005/8/layout/radial2"/>
    <dgm:cxn modelId="{C0CECCAB-DB2F-4E70-B834-6E86E100DEAD}" type="presOf" srcId="{5A73815C-E2C2-479A-81BD-CED722EDB399}" destId="{D52E417E-1DFE-4F4E-B079-F9F6C9F724EA}" srcOrd="0" destOrd="0" presId="urn:microsoft.com/office/officeart/2005/8/layout/radial2"/>
    <dgm:cxn modelId="{F98F0E0D-BAB4-4A09-8699-5948FDF4A5EF}" type="presParOf" srcId="{B3835FF5-C453-4629-8590-866648F244AB}" destId="{6A562131-0AE6-429D-94E0-DF1723212903}" srcOrd="0" destOrd="0" presId="urn:microsoft.com/office/officeart/2005/8/layout/radial2"/>
    <dgm:cxn modelId="{C5CA8389-B5B5-426F-8EB4-45CC779DD26A}" type="presParOf" srcId="{6A562131-0AE6-429D-94E0-DF1723212903}" destId="{EDB35E9A-F23D-4BA2-8EA8-F6005870BD09}" srcOrd="0" destOrd="0" presId="urn:microsoft.com/office/officeart/2005/8/layout/radial2"/>
    <dgm:cxn modelId="{F2DD57FC-88C5-4D8E-9CD8-76DA9DA6008B}" type="presParOf" srcId="{EDB35E9A-F23D-4BA2-8EA8-F6005870BD09}" destId="{1824B9A5-6CFE-44DF-8874-092C9B56FEBF}" srcOrd="0" destOrd="0" presId="urn:microsoft.com/office/officeart/2005/8/layout/radial2"/>
    <dgm:cxn modelId="{8C4372D6-53AC-40EC-8443-186A3A5131A1}" type="presParOf" srcId="{EDB35E9A-F23D-4BA2-8EA8-F6005870BD09}" destId="{90C83618-A356-4C12-BF2D-CBD4F18A3EDC}" srcOrd="1" destOrd="0" presId="urn:microsoft.com/office/officeart/2005/8/layout/radial2"/>
    <dgm:cxn modelId="{1750B2CC-3207-4D6E-B5E2-9B9F047567FC}" type="presParOf" srcId="{6A562131-0AE6-429D-94E0-DF1723212903}" destId="{E80BDBBD-2284-4F49-9235-63ED0A6D3D97}" srcOrd="1" destOrd="0" presId="urn:microsoft.com/office/officeart/2005/8/layout/radial2"/>
    <dgm:cxn modelId="{06FBAB29-07AE-4B61-A587-7FDA5296477F}" type="presParOf" srcId="{6A562131-0AE6-429D-94E0-DF1723212903}" destId="{C36B1123-C730-4D75-9BE4-50F67A818793}" srcOrd="2" destOrd="0" presId="urn:microsoft.com/office/officeart/2005/8/layout/radial2"/>
    <dgm:cxn modelId="{17B840E4-FBE6-4C8E-8BF6-FA871D8B8576}" type="presParOf" srcId="{C36B1123-C730-4D75-9BE4-50F67A818793}" destId="{37D9E1C4-9DEF-43C2-8358-000155D46639}" srcOrd="0" destOrd="0" presId="urn:microsoft.com/office/officeart/2005/8/layout/radial2"/>
    <dgm:cxn modelId="{DD08BEA9-0D9B-4931-B611-B8A0AD35A0CB}" type="presParOf" srcId="{C36B1123-C730-4D75-9BE4-50F67A818793}" destId="{99275064-2739-4EA5-878C-D6D9FBB60DBF}" srcOrd="1" destOrd="0" presId="urn:microsoft.com/office/officeart/2005/8/layout/radial2"/>
    <dgm:cxn modelId="{DAD3852A-A964-4CD8-B8CA-6B7F2D5C5170}" type="presParOf" srcId="{6A562131-0AE6-429D-94E0-DF1723212903}" destId="{BA1B4963-6D99-4742-86F7-B752B5E906E0}" srcOrd="3" destOrd="0" presId="urn:microsoft.com/office/officeart/2005/8/layout/radial2"/>
    <dgm:cxn modelId="{EB15DABB-EBB8-4314-9AE0-89B690A93F66}" type="presParOf" srcId="{6A562131-0AE6-429D-94E0-DF1723212903}" destId="{F79277E9-A23C-4861-AC89-90202D9B101E}" srcOrd="4" destOrd="0" presId="urn:microsoft.com/office/officeart/2005/8/layout/radial2"/>
    <dgm:cxn modelId="{9C725831-389B-4787-99E7-B2A1AC9489E5}" type="presParOf" srcId="{F79277E9-A23C-4861-AC89-90202D9B101E}" destId="{4C17C6CF-EF34-4D33-B98D-224DD35AB155}" srcOrd="0" destOrd="0" presId="urn:microsoft.com/office/officeart/2005/8/layout/radial2"/>
    <dgm:cxn modelId="{14A66D61-BE8B-48DD-A4DF-473CBBBE315F}" type="presParOf" srcId="{F79277E9-A23C-4861-AC89-90202D9B101E}" destId="{3AFF0184-D31B-4842-9F25-9FF7632B50AA}" srcOrd="1" destOrd="0" presId="urn:microsoft.com/office/officeart/2005/8/layout/radial2"/>
    <dgm:cxn modelId="{97F0E13C-75EA-4CD7-8DFA-CB2462CD79CE}" type="presParOf" srcId="{6A562131-0AE6-429D-94E0-DF1723212903}" destId="{A464E6CB-573F-46DC-BD65-2FCD2D1E773B}" srcOrd="5" destOrd="0" presId="urn:microsoft.com/office/officeart/2005/8/layout/radial2"/>
    <dgm:cxn modelId="{8F456BD6-00D7-44EF-89AD-5174424A7EF5}" type="presParOf" srcId="{6A562131-0AE6-429D-94E0-DF1723212903}" destId="{74E40871-616E-4752-9972-AB94A034A997}" srcOrd="6" destOrd="0" presId="urn:microsoft.com/office/officeart/2005/8/layout/radial2"/>
    <dgm:cxn modelId="{34E3A766-4612-4CA5-B77B-F56F14E36F61}" type="presParOf" srcId="{74E40871-616E-4752-9972-AB94A034A997}" destId="{D52E417E-1DFE-4F4E-B079-F9F6C9F724EA}" srcOrd="0" destOrd="0" presId="urn:microsoft.com/office/officeart/2005/8/layout/radial2"/>
    <dgm:cxn modelId="{F6B51D01-CC55-4512-B32F-357B23E073B3}" type="presParOf" srcId="{74E40871-616E-4752-9972-AB94A034A997}" destId="{CF05EDBE-DB99-4C47-B2D6-A8EA53F292F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4E6CB-573F-46DC-BD65-2FCD2D1E773B}">
      <dsp:nvSpPr>
        <dsp:cNvPr id="0" name=""/>
        <dsp:cNvSpPr/>
      </dsp:nvSpPr>
      <dsp:spPr>
        <a:xfrm rot="2562570">
          <a:off x="1566211" y="3138586"/>
          <a:ext cx="271308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271308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B4963-6D99-4742-86F7-B752B5E906E0}">
      <dsp:nvSpPr>
        <dsp:cNvPr id="0" name=""/>
        <dsp:cNvSpPr/>
      </dsp:nvSpPr>
      <dsp:spPr>
        <a:xfrm rot="21597377">
          <a:off x="1602186" y="2332080"/>
          <a:ext cx="918093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918093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BDBBD-2284-4F49-9235-63ED0A6D3D97}">
      <dsp:nvSpPr>
        <dsp:cNvPr id="0" name=""/>
        <dsp:cNvSpPr/>
      </dsp:nvSpPr>
      <dsp:spPr>
        <a:xfrm rot="19261018">
          <a:off x="1552662" y="1567508"/>
          <a:ext cx="444822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44822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83618-A356-4C12-BF2D-CBD4F18A3EDC}">
      <dsp:nvSpPr>
        <dsp:cNvPr id="0" name=""/>
        <dsp:cNvSpPr/>
      </dsp:nvSpPr>
      <dsp:spPr>
        <a:xfrm>
          <a:off x="-275131" y="1267419"/>
          <a:ext cx="2208609" cy="220860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9E1C4-9DEF-43C2-8358-000155D46639}">
      <dsp:nvSpPr>
        <dsp:cNvPr id="0" name=""/>
        <dsp:cNvSpPr/>
      </dsp:nvSpPr>
      <dsp:spPr>
        <a:xfrm>
          <a:off x="1687720" y="-420043"/>
          <a:ext cx="2318708" cy="2305191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b="1" kern="12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Pro bono activities </a:t>
          </a:r>
          <a:endParaRPr lang="en-AU" sz="24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>
              <a:solidFill>
                <a:schemeClr val="tx1"/>
              </a:solidFill>
            </a:rPr>
            <a:t>External or at UQ</a:t>
          </a:r>
          <a:endParaRPr lang="en-AU" sz="1800" b="1" kern="1200" dirty="0">
            <a:solidFill>
              <a:schemeClr val="tx1"/>
            </a:solidFill>
          </a:endParaRPr>
        </a:p>
      </dsp:txBody>
      <dsp:txXfrm>
        <a:off x="2027287" y="-82456"/>
        <a:ext cx="1639574" cy="1630017"/>
      </dsp:txXfrm>
    </dsp:sp>
    <dsp:sp modelId="{4C17C6CF-EF34-4D33-B98D-224DD35AB155}">
      <dsp:nvSpPr>
        <dsp:cNvPr id="0" name=""/>
        <dsp:cNvSpPr/>
      </dsp:nvSpPr>
      <dsp:spPr>
        <a:xfrm>
          <a:off x="2520279" y="1320602"/>
          <a:ext cx="2210111" cy="2085784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b="1" kern="1200" dirty="0" smtClean="0">
              <a:solidFill>
                <a:schemeClr val="tx1"/>
              </a:solidFill>
              <a:hlinkClick xmlns:r="http://schemas.openxmlformats.org/officeDocument/2006/relationships" r:id="rId2"/>
            </a:rPr>
            <a:t>Manning St Project </a:t>
          </a:r>
          <a:endParaRPr lang="en-AU" sz="24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>
              <a:solidFill>
                <a:schemeClr val="tx1"/>
              </a:solidFill>
            </a:rPr>
            <a:t>(Caxton Legal Centre)</a:t>
          </a:r>
          <a:endParaRPr lang="en-AU" sz="1800" b="1" kern="1200" dirty="0">
            <a:solidFill>
              <a:schemeClr val="tx1"/>
            </a:solidFill>
          </a:endParaRPr>
        </a:p>
      </dsp:txBody>
      <dsp:txXfrm>
        <a:off x="2843942" y="1626058"/>
        <a:ext cx="1562785" cy="1474872"/>
      </dsp:txXfrm>
    </dsp:sp>
    <dsp:sp modelId="{D52E417E-1DFE-4F4E-B079-F9F6C9F724EA}">
      <dsp:nvSpPr>
        <dsp:cNvPr id="0" name=""/>
        <dsp:cNvSpPr/>
      </dsp:nvSpPr>
      <dsp:spPr>
        <a:xfrm>
          <a:off x="1500849" y="2929169"/>
          <a:ext cx="2194964" cy="213906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b="1" kern="1200" dirty="0" smtClean="0">
              <a:solidFill>
                <a:schemeClr val="tx1"/>
              </a:solidFill>
              <a:hlinkClick xmlns:r="http://schemas.openxmlformats.org/officeDocument/2006/relationships" r:id="rId3"/>
            </a:rPr>
            <a:t>High Schools Program</a:t>
          </a:r>
          <a:endParaRPr lang="en-AU" sz="24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300" kern="1200" dirty="0"/>
        </a:p>
      </dsp:txBody>
      <dsp:txXfrm>
        <a:off x="1822294" y="3242428"/>
        <a:ext cx="1552074" cy="1512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314CEE7-5D16-4690-A4C2-63E48F4A31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355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CEE7-5D16-4690-A4C2-63E48F4A31E1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CEE7-5D16-4690-A4C2-63E48F4A31E1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381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CEE7-5D16-4690-A4C2-63E48F4A31E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 userDrawn="1"/>
        </p:nvSpPr>
        <p:spPr>
          <a:xfrm>
            <a:off x="3931840" y="2130425"/>
            <a:ext cx="4822304" cy="1470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9pPr>
          </a:lstStyle>
          <a:p>
            <a:pPr eaLnBrk="1" hangingPunct="1"/>
            <a:r>
              <a:rPr lang="en-AU" b="1" kern="0" dirty="0" smtClean="0"/>
              <a:t>SAMPLE PRESENTATION HEADING</a:t>
            </a:r>
            <a:endParaRPr lang="en-GB" b="1" kern="0" dirty="0" smtClean="0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>
          <a:xfrm>
            <a:off x="3931840" y="3861048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AU" i="1" kern="0" smtClean="0">
                <a:latin typeface="Bodoni MT" pitchFamily="18" charset="0"/>
              </a:rPr>
              <a:t>Sample presenter name</a:t>
            </a:r>
            <a:endParaRPr lang="en-GB" i="1" kern="0" dirty="0" smtClean="0">
              <a:latin typeface="Bodoni MT" pitchFamily="18" charset="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1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188" cy="7064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6000"/>
            <a:ext cx="8435975" cy="5000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9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274638"/>
            <a:ext cx="2108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537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42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 userDrawn="1"/>
        </p:nvSpPr>
        <p:spPr>
          <a:xfrm>
            <a:off x="3931840" y="2130425"/>
            <a:ext cx="4822304" cy="1470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9pPr>
          </a:lstStyle>
          <a:p>
            <a:pPr eaLnBrk="1" hangingPunct="1"/>
            <a:r>
              <a:rPr lang="en-AU" b="1" kern="0" dirty="0" smtClean="0"/>
              <a:t>SAMPLE PRESENTATION HEADING</a:t>
            </a:r>
            <a:endParaRPr lang="en-GB" b="1" kern="0" dirty="0" smtClean="0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>
          <a:xfrm>
            <a:off x="3931840" y="3861048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AU" i="1" kern="0" smtClean="0">
                <a:latin typeface="Bodoni MT" pitchFamily="18" charset="0"/>
              </a:rPr>
              <a:t>Sample presenter name</a:t>
            </a:r>
            <a:endParaRPr lang="en-GB" i="1" kern="0" dirty="0" smtClean="0">
              <a:latin typeface="Bodoni MT" pitchFamily="18" charset="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91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188" cy="7064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000"/>
            <a:ext cx="8435975" cy="5000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8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188" cy="7064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141788" cy="5000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125538"/>
            <a:ext cx="4141787" cy="5000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28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188" cy="7064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1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9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5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188" cy="7064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000"/>
            <a:ext cx="8435975" cy="5000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25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9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188" cy="7064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6000"/>
            <a:ext cx="8435975" cy="5000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7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274638"/>
            <a:ext cx="2108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537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6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>
          <a:xfrm>
            <a:off x="3931840" y="2130425"/>
            <a:ext cx="4822304" cy="1470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doni MT" pitchFamily="18" charset="0"/>
              </a:defRPr>
            </a:lvl9pPr>
          </a:lstStyle>
          <a:p>
            <a:pPr eaLnBrk="1" hangingPunct="1"/>
            <a:r>
              <a:rPr lang="en-AU" b="1" kern="0" dirty="0" smtClean="0"/>
              <a:t>SAMPLE PRESENTATION HEADING</a:t>
            </a:r>
            <a:endParaRPr lang="en-GB" b="1" kern="0" dirty="0" smtClean="0"/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931840" y="3861048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AU" i="1" kern="0" smtClean="0">
                <a:latin typeface="Bodoni MT" pitchFamily="18" charset="0"/>
              </a:rPr>
              <a:t>Sample presenter name</a:t>
            </a:r>
            <a:endParaRPr lang="en-GB" i="1" kern="0" dirty="0" smtClean="0"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5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188" cy="7064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000"/>
            <a:ext cx="8435975" cy="5000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5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5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188" cy="7064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141788" cy="5000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125538"/>
            <a:ext cx="4141787" cy="5000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467545" y="981075"/>
            <a:ext cx="8425630" cy="0"/>
          </a:xfrm>
          <a:prstGeom prst="line">
            <a:avLst/>
          </a:prstGeom>
          <a:noFill/>
          <a:ln w="22225">
            <a:solidFill>
              <a:srgbClr val="BDA14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84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07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188" cy="7064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64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4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07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7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5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188" cy="7064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6000"/>
            <a:ext cx="8435975" cy="5000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39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274638"/>
            <a:ext cx="2108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537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71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90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7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141788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125538"/>
            <a:ext cx="4141787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91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024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1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188" cy="7064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141788" cy="5000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1125538"/>
            <a:ext cx="4141787" cy="5000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6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655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42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758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0612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274638"/>
            <a:ext cx="2108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53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5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17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188" cy="7064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57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6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10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05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000" y="576000"/>
            <a:ext cx="6209200" cy="6209200"/>
          </a:xfrm>
          <a:prstGeom prst="rect">
            <a:avLst/>
          </a:prstGeom>
        </p:spPr>
      </p:pic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-36512" y="5949280"/>
            <a:ext cx="8856512" cy="0"/>
          </a:xfrm>
          <a:prstGeom prst="line">
            <a:avLst/>
          </a:prstGeom>
          <a:noFill/>
          <a:ln w="22225">
            <a:solidFill>
              <a:srgbClr val="BDA14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  <p:pic>
        <p:nvPicPr>
          <p:cNvPr id="1027" name="Picture 3" descr="UQlogoC-colour-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99071"/>
            <a:ext cx="16462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uqjkewin\Desktop\My Work\Design work\Pro Bono Centre\UQ Pro Bono logo text.t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37531" y="6197760"/>
            <a:ext cx="1058369" cy="4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 userDrawn="1"/>
        </p:nvCxnSpPr>
        <p:spPr>
          <a:xfrm>
            <a:off x="2293275" y="6197760"/>
            <a:ext cx="0" cy="4716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52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3620949"/>
            <a:ext cx="3840163" cy="562614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36512" y="5949280"/>
            <a:ext cx="918051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-36512" y="5949280"/>
            <a:ext cx="8856512" cy="0"/>
          </a:xfrm>
          <a:prstGeom prst="line">
            <a:avLst/>
          </a:prstGeom>
          <a:noFill/>
          <a:ln w="22225">
            <a:solidFill>
              <a:srgbClr val="BDA14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8313" y="6197760"/>
            <a:ext cx="3027587" cy="471600"/>
            <a:chOff x="442782" y="414000"/>
            <a:chExt cx="3027587" cy="471600"/>
          </a:xfrm>
        </p:grpSpPr>
        <p:pic>
          <p:nvPicPr>
            <p:cNvPr id="1027" name="Picture 3" descr="UQlogoC-colour-M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82" y="415311"/>
              <a:ext cx="1646238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C:\Users\uqjkewin\Desktop\My Work\Design work\Pro Bono Centre\UQ Pro Bono logo text.tif"/>
            <p:cNvPicPr>
              <a:picLocks noChangeAspect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412000" y="414000"/>
              <a:ext cx="1058369" cy="4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Connector 3"/>
            <p:cNvCxnSpPr/>
            <p:nvPr userDrawn="1"/>
          </p:nvCxnSpPr>
          <p:spPr>
            <a:xfrm>
              <a:off x="2267744" y="414000"/>
              <a:ext cx="0" cy="4716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984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000" y="3621600"/>
            <a:ext cx="3840163" cy="562614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47354" y="5949280"/>
            <a:ext cx="9180512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-36512" y="5949280"/>
            <a:ext cx="8856512" cy="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68313" y="6197760"/>
            <a:ext cx="3027587" cy="471600"/>
            <a:chOff x="442782" y="414000"/>
            <a:chExt cx="3027587" cy="471600"/>
          </a:xfrm>
        </p:grpSpPr>
        <p:pic>
          <p:nvPicPr>
            <p:cNvPr id="1027" name="Picture 3" descr="UQlogoC-colour-M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82" y="415311"/>
              <a:ext cx="1646238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C:\Users\uqjkewin\Desktop\My Work\Design work\Pro Bono Centre\UQ Pro Bono logo text.tif"/>
            <p:cNvPicPr>
              <a:picLocks noChangeAspect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412000" y="414000"/>
              <a:ext cx="1058369" cy="4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Connector 3"/>
            <p:cNvCxnSpPr/>
            <p:nvPr userDrawn="1"/>
          </p:nvCxnSpPr>
          <p:spPr>
            <a:xfrm>
              <a:off x="2267744" y="414000"/>
              <a:ext cx="0" cy="4716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572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7071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4359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8313" y="6197760"/>
            <a:ext cx="3027587" cy="471600"/>
            <a:chOff x="442782" y="414000"/>
            <a:chExt cx="3027587" cy="471600"/>
          </a:xfrm>
        </p:grpSpPr>
        <p:pic>
          <p:nvPicPr>
            <p:cNvPr id="7" name="Picture 3" descr="UQlogoC-colour-M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82" y="415311"/>
              <a:ext cx="1646238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C:\Users\uqjkewin\Desktop\My Work\Design work\Pro Bono Centre\UQ Pro Bono logo text.tif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412000" y="414000"/>
              <a:ext cx="1058369" cy="4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 userDrawn="1"/>
          </p:nvCxnSpPr>
          <p:spPr>
            <a:xfrm>
              <a:off x="2267744" y="414000"/>
              <a:ext cx="0" cy="4716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02983" y="6486842"/>
            <a:ext cx="1905000" cy="1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00" b="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1pPr>
          </a:lstStyle>
          <a:p>
            <a:pPr algn="r">
              <a:defRPr/>
            </a:pPr>
            <a:r>
              <a:rPr lang="en-GB" dirty="0" smtClean="0"/>
              <a:t>CRICOS Provider No 00025B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doni M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law.uq.edu.au/clinical-legal-education-prog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CRICOS Provider No 00025B</a:t>
            </a:r>
            <a:endParaRPr 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070111" y="1484784"/>
            <a:ext cx="4822825" cy="1470025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AU" b="1" dirty="0" smtClean="0"/>
              <a:t>UQ Pro Bono Centre</a:t>
            </a:r>
            <a:br>
              <a:rPr lang="en-AU" b="1" dirty="0" smtClean="0"/>
            </a:br>
            <a:r>
              <a:rPr lang="en-AU" i="1" dirty="0" smtClean="0"/>
              <a:t>student voice and input</a:t>
            </a:r>
            <a:br>
              <a:rPr lang="en-AU" i="1" dirty="0" smtClean="0"/>
            </a:b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b="1" dirty="0" smtClean="0"/>
              <a:t>3</a:t>
            </a:r>
            <a:r>
              <a:rPr lang="en-AU" b="1" baseline="30000" dirty="0" smtClean="0"/>
              <a:t>rd</a:t>
            </a:r>
            <a:r>
              <a:rPr lang="en-AU" b="1" dirty="0" smtClean="0"/>
              <a:t> Annual Asia Pro Bono Conference </a:t>
            </a:r>
            <a:br>
              <a:rPr lang="en-AU" b="1" dirty="0" smtClean="0"/>
            </a:br>
            <a:r>
              <a:rPr lang="en-AU" b="1" dirty="0" smtClean="0"/>
              <a:t>2 – 4 October 2014</a:t>
            </a:r>
            <a:br>
              <a:rPr lang="en-AU" b="1" dirty="0" smtClean="0"/>
            </a:br>
            <a:endParaRPr lang="en-GB" b="1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68000" y="620688"/>
            <a:ext cx="8424936" cy="0"/>
          </a:xfrm>
          <a:prstGeom prst="line">
            <a:avLst/>
          </a:prstGeom>
          <a:ln w="22225">
            <a:solidFill>
              <a:srgbClr val="BDA1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half" idx="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ea typeface="ＭＳ Ｐゴシック" pitchFamily="34" charset="-128"/>
              </a:rPr>
              <a:t>CRICOS Provider No 00025B</a:t>
            </a:r>
            <a:endParaRPr lang="en-US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6707188" cy="70643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UQ Pro Bono Centre overview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08843536"/>
              </p:ext>
            </p:extLst>
          </p:nvPr>
        </p:nvGraphicFramePr>
        <p:xfrm>
          <a:off x="3995936" y="1181640"/>
          <a:ext cx="6096000" cy="4648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27122" y="2924944"/>
            <a:ext cx="17970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1000" b="1" dirty="0"/>
          </a:p>
          <a:p>
            <a:pPr algn="ctr"/>
            <a:r>
              <a:rPr lang="en-AU" sz="2800" b="1" dirty="0" smtClean="0"/>
              <a:t>Pro Bono Roster</a:t>
            </a:r>
            <a:endParaRPr lang="en-AU" sz="2800" b="1" dirty="0"/>
          </a:p>
        </p:txBody>
      </p:sp>
      <p:sp>
        <p:nvSpPr>
          <p:cNvPr id="2" name="Oval 1"/>
          <p:cNvSpPr/>
          <p:nvPr/>
        </p:nvSpPr>
        <p:spPr>
          <a:xfrm>
            <a:off x="2411760" y="4230216"/>
            <a:ext cx="1728192" cy="15841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tx1"/>
                </a:solidFill>
                <a:hlinkClick r:id="rId8"/>
              </a:rPr>
              <a:t>CLE Program</a:t>
            </a:r>
            <a:endParaRPr lang="en-AU" b="1" dirty="0" smtClean="0">
              <a:solidFill>
                <a:schemeClr val="tx1"/>
              </a:solidFill>
            </a:endParaRPr>
          </a:p>
          <a:p>
            <a:pPr algn="ctr"/>
            <a:r>
              <a:rPr lang="en-AU" sz="1600" b="1" dirty="0" smtClean="0">
                <a:solidFill>
                  <a:schemeClr val="tx1"/>
                </a:solidFill>
              </a:rPr>
              <a:t>LAWS5180</a:t>
            </a:r>
            <a:endParaRPr lang="en-A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CRICOS Provider No 00025B</a:t>
            </a:r>
            <a:endParaRPr lang="en-US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9"/>
            <a:ext cx="8075240" cy="70609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Pro bono roster activities</a:t>
            </a:r>
            <a:endParaRPr lang="en-GB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39552" y="836712"/>
            <a:ext cx="8280920" cy="0"/>
          </a:xfrm>
          <a:prstGeom prst="line">
            <a:avLst/>
          </a:prstGeom>
          <a:ln w="22225">
            <a:solidFill>
              <a:srgbClr val="BDA1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9530451"/>
              </p:ext>
            </p:extLst>
          </p:nvPr>
        </p:nvGraphicFramePr>
        <p:xfrm>
          <a:off x="1043608" y="836712"/>
          <a:ext cx="8100392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>
              <a:defRPr/>
            </a:pPr>
            <a:r>
              <a:rPr lang="en-GB" smtClean="0"/>
              <a:t>CRICOS Provider No 00025B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468474354"/>
              </p:ext>
            </p:extLst>
          </p:nvPr>
        </p:nvGraphicFramePr>
        <p:xfrm>
          <a:off x="179512" y="476672"/>
          <a:ext cx="882047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16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>
              <a:defRPr/>
            </a:pPr>
            <a:r>
              <a:rPr lang="en-GB" smtClean="0"/>
              <a:t>CRICOS Provider No 00025B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12187238" cy="758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QTCBSL_PBSAwards_20140820_EPX0137_Websho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175"/>
            <a:ext cx="9144000" cy="609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1764" y="18864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Student Advisory Panelists with guest speaker at 2014 Pro Bono Awards Lunch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81996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P with Kathryn McMillan QC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" y="733527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2836" y="199147"/>
            <a:ext cx="862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SAP with Kathryn McMillan QC (Practitioner-In-Residence) 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3496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owerpointOption2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Bodoni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PowerpointOp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Bodoni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owerpointOption2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Bodoni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Bodoni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PowerpointOption2</Template>
  <TotalTime>845</TotalTime>
  <Words>86</Words>
  <Application>Microsoft Office PowerPoint</Application>
  <PresentationFormat>On-screen Show (4:3)</PresentationFormat>
  <Paragraphs>23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1_PowerpointOption2</vt:lpstr>
      <vt:lpstr>3_PowerpointOption2</vt:lpstr>
      <vt:lpstr>2_PowerpointOption2</vt:lpstr>
      <vt:lpstr>2_Custom Design</vt:lpstr>
      <vt:lpstr>UQ Pro Bono Centre student voice and input   3rd Annual Asia Pro Bono Conference  2 – 4 October 2014 </vt:lpstr>
      <vt:lpstr>UQ Pro Bono Centre overview</vt:lpstr>
      <vt:lpstr>Pro bono roster activities</vt:lpstr>
      <vt:lpstr>PowerPoint Presentation</vt:lpstr>
      <vt:lpstr>PowerPoint Presentation</vt:lpstr>
      <vt:lpstr>PowerPoint Presentation</vt:lpstr>
      <vt:lpstr>PowerPoint Presentation</vt:lpstr>
    </vt:vector>
  </TitlesOfParts>
  <Company>University of Queensland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PRESENTATION HEADING</dc:title>
  <dc:creator>Alicia  O'grady</dc:creator>
  <cp:lastModifiedBy>Alexis</cp:lastModifiedBy>
  <cp:revision>42</cp:revision>
  <cp:lastPrinted>2013-06-26T03:10:59Z</cp:lastPrinted>
  <dcterms:created xsi:type="dcterms:W3CDTF">2009-09-23T01:50:35Z</dcterms:created>
  <dcterms:modified xsi:type="dcterms:W3CDTF">2014-09-21T11:05:16Z</dcterms:modified>
</cp:coreProperties>
</file>