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359" autoAdjust="0"/>
  </p:normalViewPr>
  <p:slideViewPr>
    <p:cSldViewPr>
      <p:cViewPr varScale="1">
        <p:scale>
          <a:sx n="67" d="100"/>
          <a:sy n="67" d="100"/>
        </p:scale>
        <p:origin x="-11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2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6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0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1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1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5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2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89F85-3D74-412B-8E5D-DC556978CCB0}" type="datetimeFigureOut">
              <a:rPr lang="en-US" smtClean="0"/>
              <a:t>18/09/2014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DF6C7-CC74-4ECB-80B7-A4C77D579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1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Who I </a:t>
            </a:r>
            <a:r>
              <a:rPr lang="en-SG" dirty="0" smtClean="0"/>
              <a:t>am?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04490"/>
              </p:ext>
            </p:extLst>
          </p:nvPr>
        </p:nvGraphicFramePr>
        <p:xfrm>
          <a:off x="609600" y="762000"/>
          <a:ext cx="7391400" cy="24993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249936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59" y="3276600"/>
            <a:ext cx="3258061" cy="19923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417741"/>
            <a:ext cx="1305454" cy="13954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154522"/>
            <a:ext cx="3233150" cy="17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9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 am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>
                <a:solidFill>
                  <a:schemeClr val="accent2"/>
                </a:solidFill>
              </a:rPr>
              <a:t>M</a:t>
            </a:r>
            <a:r>
              <a:rPr lang="en-US" dirty="0"/>
              <a:t>erger and acquisition Vietnamese lawyer</a:t>
            </a:r>
          </a:p>
          <a:p>
            <a:r>
              <a:rPr lang="en-US" sz="4000" b="1" dirty="0">
                <a:solidFill>
                  <a:schemeClr val="accent2"/>
                </a:solidFill>
              </a:rPr>
              <a:t>I</a:t>
            </a:r>
            <a:r>
              <a:rPr lang="en-US" dirty="0"/>
              <a:t>nterested in legal education and volunteering activities</a:t>
            </a:r>
          </a:p>
          <a:p>
            <a:r>
              <a:rPr lang="en-US" sz="4000" b="1" dirty="0">
                <a:solidFill>
                  <a:schemeClr val="accent2"/>
                </a:solidFill>
              </a:rPr>
              <a:t>N</a:t>
            </a:r>
            <a:r>
              <a:rPr lang="en-US" dirty="0"/>
              <a:t>ever want to stop involving in pro bono work where I can find the true meaning of my life</a:t>
            </a:r>
          </a:p>
          <a:p>
            <a:r>
              <a:rPr lang="en-US" sz="4300" b="1" dirty="0">
                <a:solidFill>
                  <a:schemeClr val="accent2"/>
                </a:solidFill>
              </a:rPr>
              <a:t>H</a:t>
            </a:r>
            <a:r>
              <a:rPr lang="en-US" dirty="0"/>
              <a:t>ave hobbies like swimming, practicing yoga, cooking and learning about musical instruments</a:t>
            </a:r>
          </a:p>
        </p:txBody>
      </p:sp>
    </p:spTree>
    <p:extLst>
      <p:ext uri="{BB962C8B-B14F-4D97-AF65-F5344CB8AC3E}">
        <p14:creationId xmlns:p14="http://schemas.microsoft.com/office/powerpoint/2010/main" val="400580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 do in professional </a:t>
            </a:r>
            <a:r>
              <a:rPr lang="en-US" dirty="0" smtClean="0"/>
              <a:t>life and </a:t>
            </a:r>
            <a:r>
              <a:rPr lang="en-US" dirty="0" err="1" smtClean="0"/>
              <a:t>probono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146436"/>
              </p:ext>
            </p:extLst>
          </p:nvPr>
        </p:nvGraphicFramePr>
        <p:xfrm>
          <a:off x="457200" y="1600200"/>
          <a:ext cx="8229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Week-day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job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Week-end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activities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131638"/>
            <a:ext cx="3587750" cy="26908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94" y="2363543"/>
            <a:ext cx="3657599" cy="205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23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my friends think I </a:t>
            </a:r>
            <a:r>
              <a:rPr lang="en-US" dirty="0" smtClean="0"/>
              <a:t>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Lawyer’s work but super busy!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286000"/>
            <a:ext cx="5213350" cy="344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81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my family think I </a:t>
            </a:r>
            <a:r>
              <a:rPr lang="en-US" dirty="0" smtClean="0"/>
              <a:t>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Something </a:t>
            </a:r>
            <a:r>
              <a:rPr lang="en-US" dirty="0"/>
              <a:t>complex and difficult to understand </a:t>
            </a:r>
            <a:r>
              <a:rPr lang="en-US" dirty="0" smtClean="0"/>
              <a:t>like </a:t>
            </a:r>
            <a:r>
              <a:rPr lang="en-US" dirty="0"/>
              <a:t>“buying a company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391" y="2819400"/>
            <a:ext cx="32571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0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other colleagues/former class mates think I </a:t>
            </a:r>
            <a:r>
              <a:rPr lang="en-US" dirty="0" smtClean="0"/>
              <a:t>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IP and </a:t>
            </a:r>
            <a:r>
              <a:rPr lang="en-US" dirty="0" err="1" smtClean="0"/>
              <a:t>M&amp;A</a:t>
            </a:r>
            <a:r>
              <a:rPr lang="en-US" dirty="0" smtClean="0"/>
              <a:t> expert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514600"/>
            <a:ext cx="5257800" cy="295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2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my motivation to do pro </a:t>
            </a:r>
            <a:r>
              <a:rPr lang="en-US" dirty="0" smtClean="0"/>
              <a:t>bono?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805137"/>
              </p:ext>
            </p:extLst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HELP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VULNERABLE PEOPLE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PRO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BONO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NETWORK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18765"/>
            <a:ext cx="3708400" cy="2781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647" y="2130239"/>
            <a:ext cx="37846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27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132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Who I am?</vt:lpstr>
      <vt:lpstr>I am</vt:lpstr>
      <vt:lpstr>What I do in professional life and probono?</vt:lpstr>
      <vt:lpstr>What do my friends think I do?</vt:lpstr>
      <vt:lpstr>What do my family think I do?</vt:lpstr>
      <vt:lpstr>What do other colleagues/former class mates think I do?</vt:lpstr>
      <vt:lpstr>What is my motivation to do pro bono?</vt:lpstr>
    </vt:vector>
  </TitlesOfParts>
  <Company>GLN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THANH Minh</dc:creator>
  <cp:lastModifiedBy>Freda Grealy</cp:lastModifiedBy>
  <cp:revision>9</cp:revision>
  <dcterms:created xsi:type="dcterms:W3CDTF">2014-09-17T02:42:13Z</dcterms:created>
  <dcterms:modified xsi:type="dcterms:W3CDTF">2014-09-18T16:34:04Z</dcterms:modified>
</cp:coreProperties>
</file>