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8" autoAdjust="0"/>
    <p:restoredTop sz="94660"/>
  </p:normalViewPr>
  <p:slideViewPr>
    <p:cSldViewPr snapToGrid="0">
      <p:cViewPr varScale="1">
        <p:scale>
          <a:sx n="62" d="100"/>
          <a:sy n="62" d="100"/>
        </p:scale>
        <p:origin x="-128" y="-6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B9F9-F60F-4325-BD85-6A3B43D2092D}" type="datetimeFigureOut">
              <a:rPr lang="en-SG" smtClean="0"/>
              <a:t>18/09/2014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44F9-1189-44B1-BBF9-B38579FEC4C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55615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B9F9-F60F-4325-BD85-6A3B43D2092D}" type="datetimeFigureOut">
              <a:rPr lang="en-SG" smtClean="0"/>
              <a:t>18/09/2014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44F9-1189-44B1-BBF9-B38579FEC4C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27265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B9F9-F60F-4325-BD85-6A3B43D2092D}" type="datetimeFigureOut">
              <a:rPr lang="en-SG" smtClean="0"/>
              <a:t>18/09/2014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44F9-1189-44B1-BBF9-B38579FEC4C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8517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B9F9-F60F-4325-BD85-6A3B43D2092D}" type="datetimeFigureOut">
              <a:rPr lang="en-SG" smtClean="0"/>
              <a:t>18/09/2014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44F9-1189-44B1-BBF9-B38579FEC4C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62012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B9F9-F60F-4325-BD85-6A3B43D2092D}" type="datetimeFigureOut">
              <a:rPr lang="en-SG" smtClean="0"/>
              <a:t>18/09/2014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44F9-1189-44B1-BBF9-B38579FEC4C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60303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B9F9-F60F-4325-BD85-6A3B43D2092D}" type="datetimeFigureOut">
              <a:rPr lang="en-SG" smtClean="0"/>
              <a:t>18/09/2014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44F9-1189-44B1-BBF9-B38579FEC4C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6773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B9F9-F60F-4325-BD85-6A3B43D2092D}" type="datetimeFigureOut">
              <a:rPr lang="en-SG" smtClean="0"/>
              <a:t>18/09/2014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44F9-1189-44B1-BBF9-B38579FEC4C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8325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B9F9-F60F-4325-BD85-6A3B43D2092D}" type="datetimeFigureOut">
              <a:rPr lang="en-SG" smtClean="0"/>
              <a:t>18/09/2014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44F9-1189-44B1-BBF9-B38579FEC4C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5251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B9F9-F60F-4325-BD85-6A3B43D2092D}" type="datetimeFigureOut">
              <a:rPr lang="en-SG" smtClean="0"/>
              <a:t>18/09/2014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44F9-1189-44B1-BBF9-B38579FEC4C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6240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B9F9-F60F-4325-BD85-6A3B43D2092D}" type="datetimeFigureOut">
              <a:rPr lang="en-SG" smtClean="0"/>
              <a:t>18/09/2014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44F9-1189-44B1-BBF9-B38579FEC4C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8355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B9F9-F60F-4325-BD85-6A3B43D2092D}" type="datetimeFigureOut">
              <a:rPr lang="en-SG" smtClean="0"/>
              <a:t>18/09/2014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544F9-1189-44B1-BBF9-B38579FEC4C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2468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9B9F9-F60F-4325-BD85-6A3B43D2092D}" type="datetimeFigureOut">
              <a:rPr lang="en-SG" smtClean="0"/>
              <a:t>18/09/2014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544F9-1189-44B1-BBF9-B38579FEC4C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0426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939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700" b="1" cap="all" dirty="0" smtClean="0">
                <a:latin typeface="AR CENA"/>
              </a:rPr>
              <a:t>Mervyn Cheong</a:t>
            </a:r>
            <a:r>
              <a:rPr lang="en-US" sz="6700" dirty="0" smtClean="0">
                <a:latin typeface="AR CENA"/>
              </a:rPr>
              <a:t/>
            </a:r>
            <a:br>
              <a:rPr lang="en-US" sz="6700" dirty="0" smtClean="0">
                <a:latin typeface="AR CENA"/>
              </a:rPr>
            </a:br>
            <a:r>
              <a:rPr lang="en-US" dirty="0" smtClean="0">
                <a:latin typeface="AR CENA"/>
              </a:rPr>
              <a:t>Advocate &amp; Solicitor</a:t>
            </a:r>
            <a:r>
              <a:rPr lang="en-US" dirty="0">
                <a:latin typeface="AR CENA"/>
              </a:rPr>
              <a:t/>
            </a:r>
            <a:br>
              <a:rPr lang="en-US" dirty="0">
                <a:latin typeface="AR CENA"/>
              </a:rPr>
            </a:br>
            <a:r>
              <a:rPr lang="en-US" dirty="0">
                <a:latin typeface="AR CENA"/>
              </a:rPr>
              <a:t>S</a:t>
            </a:r>
            <a:r>
              <a:rPr lang="en-US" dirty="0" smtClean="0">
                <a:latin typeface="AR CENA"/>
              </a:rPr>
              <a:t>ingapore </a:t>
            </a:r>
            <a:endParaRPr lang="en-SG" dirty="0">
              <a:latin typeface="AR CENA"/>
            </a:endParaRPr>
          </a:p>
        </p:txBody>
      </p:sp>
    </p:spTree>
    <p:extLst>
      <p:ext uri="{BB962C8B-B14F-4D97-AF65-F5344CB8AC3E}">
        <p14:creationId xmlns:p14="http://schemas.microsoft.com/office/powerpoint/2010/main" val="4239876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" t="4426" r="1311" b="4426"/>
          <a:stretch/>
        </p:blipFill>
        <p:spPr>
          <a:xfrm>
            <a:off x="2174538" y="958417"/>
            <a:ext cx="7313270" cy="4012729"/>
          </a:xfrm>
          <a:prstGeom prst="rect">
            <a:avLst/>
          </a:prstGeom>
          <a:effectLst/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771897" y="252000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6000" b="1" dirty="0" smtClean="0">
                <a:latin typeface="AR CENA" panose="020000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What my friends think I do</a:t>
            </a:r>
            <a:r>
              <a:rPr lang="en-SG" sz="6000" dirty="0" smtClean="0">
                <a:latin typeface="AR CENA" panose="020000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en-SG" sz="6000" dirty="0" smtClean="0">
                <a:latin typeface="AR CENA" panose="020000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en-SG" sz="6000" dirty="0">
              <a:latin typeface="AR CENA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8697" y="4971146"/>
            <a:ext cx="4115744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SG" sz="3600" dirty="0" smtClean="0">
                <a:effectLst/>
                <a:latin typeface="AR CENA" panose="020000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Debater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SG" sz="3600" dirty="0" smtClean="0">
                <a:effectLst/>
                <a:latin typeface="AR CENA" panose="020000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Twisting facts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SG" dirty="0" smtClean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SG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34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021" y="1187914"/>
            <a:ext cx="6685808" cy="3760767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22484" y="252000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SG" sz="6000" b="1" dirty="0" smtClean="0">
                <a:latin typeface="AR CENA" panose="020000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What my family thinks I do</a:t>
            </a:r>
            <a:r>
              <a:rPr lang="en-SG" sz="6000" dirty="0" smtClean="0">
                <a:latin typeface="AR CENA" panose="020000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en-SG" sz="6000" dirty="0" smtClean="0">
                <a:latin typeface="AR CENA" panose="020000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en-SG" sz="6000" dirty="0">
              <a:latin typeface="AR CENA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2805" y="5158963"/>
            <a:ext cx="6100998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SG" sz="3600" dirty="0" smtClean="0">
                <a:effectLst/>
                <a:latin typeface="AR CENA" panose="020000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Protector of rights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SG" sz="3600" dirty="0" smtClean="0">
                <a:effectLst/>
                <a:latin typeface="AR CENA" panose="020000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Defensive shield</a:t>
            </a:r>
            <a:endParaRPr lang="en-SG" sz="3600" dirty="0">
              <a:effectLst/>
              <a:latin typeface="AR CENA" panose="02000000000000000000" pitchFamily="2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167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307" y="1828447"/>
            <a:ext cx="7160079" cy="3196035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252000"/>
            <a:ext cx="12192000" cy="1673537"/>
          </a:xfrm>
        </p:spPr>
        <p:txBody>
          <a:bodyPr>
            <a:noAutofit/>
          </a:bodyPr>
          <a:lstStyle/>
          <a:p>
            <a:pPr algn="ctr"/>
            <a:r>
              <a:rPr lang="en-SG" sz="6000" b="1" dirty="0" smtClean="0">
                <a:effectLst/>
                <a:latin typeface="AR CENA" panose="020000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What my former classmates think I do</a:t>
            </a:r>
            <a:br>
              <a:rPr lang="en-SG" sz="6000" b="1" dirty="0" smtClean="0">
                <a:effectLst/>
                <a:latin typeface="AR CENA" panose="020000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en-SG" sz="6000" b="1" dirty="0">
              <a:latin typeface="AR CENA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5092" y="5024482"/>
            <a:ext cx="6062810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SG" sz="3600" dirty="0">
                <a:latin typeface="AR CENA" panose="020000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en-SG" sz="3600" dirty="0" smtClean="0">
                <a:effectLst/>
                <a:latin typeface="AR CENA" panose="020000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uried in files</a:t>
            </a:r>
          </a:p>
          <a:p>
            <a:pPr marL="34290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SG" sz="3600" dirty="0">
                <a:latin typeface="AR CENA" panose="020000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Private </a:t>
            </a:r>
            <a:r>
              <a:rPr lang="en-SG" sz="3600" dirty="0" smtClean="0">
                <a:latin typeface="AR CENA" panose="020000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investigator</a:t>
            </a:r>
            <a:endParaRPr lang="en-SG" sz="3600" dirty="0">
              <a:latin typeface="AR CENA" panose="02000000000000000000" pitchFamily="2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647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0" y="25200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en-SG" sz="5500" b="1" dirty="0">
                <a:latin typeface="AR CENA" panose="020000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What is my motivation to do pro </a:t>
            </a:r>
            <a:r>
              <a:rPr lang="en-SG" sz="5500" b="1" dirty="0" smtClean="0">
                <a:latin typeface="AR CENA" panose="020000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bono work</a:t>
            </a:r>
            <a:r>
              <a:rPr lang="en-SG" sz="6000" b="1" u="sng" dirty="0">
                <a:latin typeface="AR CENA" panose="020000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en-SG" sz="6000" b="1" u="sng" dirty="0">
                <a:latin typeface="AR CENA" panose="020000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en-SG" sz="6000" dirty="0">
              <a:latin typeface="AR CENA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0752" y="4685935"/>
            <a:ext cx="9340122" cy="2109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SG" sz="3200" dirty="0" smtClean="0">
                <a:effectLst/>
                <a:latin typeface="AR CENA" panose="02000000000000000000" pitchFamily="2" charset="0"/>
                <a:ea typeface="SimSun" panose="02010600030101010101" pitchFamily="2" charset="-122"/>
                <a:cs typeface="Times New Roman" panose="02020603050405020304" pitchFamily="18" charset="0"/>
              </a:rPr>
              <a:t>The thought that someone may be denied a fair outcome only because he has no knowledge of the law and is incapable of expressing himself coherently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SG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SG" dirty="0">
              <a:solidFill>
                <a:schemeClr val="bg1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753" y="866899"/>
            <a:ext cx="5166360" cy="39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14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69</Words>
  <Application>Microsoft Macintosh PowerPoint</Application>
  <PresentationFormat>Custom</PresentationFormat>
  <Paragraphs>14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Mervyn Cheong Advocate &amp; Solicitor Singapore </vt:lpstr>
      <vt:lpstr>PowerPoint Presentation</vt:lpstr>
      <vt:lpstr>PowerPoint Presentation</vt:lpstr>
      <vt:lpstr>What my former classmates think I do </vt:lpstr>
      <vt:lpstr>What is my motivation to do pro bono work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xiaowei wong</dc:creator>
  <cp:lastModifiedBy>Freda Grealy</cp:lastModifiedBy>
  <cp:revision>15</cp:revision>
  <dcterms:created xsi:type="dcterms:W3CDTF">2014-09-17T06:39:55Z</dcterms:created>
  <dcterms:modified xsi:type="dcterms:W3CDTF">2014-09-18T16:32:57Z</dcterms:modified>
</cp:coreProperties>
</file>