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6"/>
  </p:notes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81" autoAdjust="0"/>
  </p:normalViewPr>
  <p:slideViewPr>
    <p:cSldViewPr>
      <p:cViewPr>
        <p:scale>
          <a:sx n="75" d="100"/>
          <a:sy n="75" d="100"/>
        </p:scale>
        <p:origin x="-10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D5A1D-7678-4E63-B265-C34D49260D83}" type="datetimeFigureOut">
              <a:rPr lang="en-AU" smtClean="0"/>
              <a:t>28/09/2014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B1EEA-1A90-44C6-8078-4EB075D7C9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0035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B1EEA-1A90-44C6-8078-4EB075D7C998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7593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8931-5E23-41AB-A300-5110C975F4CC}" type="datetimeFigureOut">
              <a:rPr lang="en-AU" smtClean="0"/>
              <a:t>28/09/2014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75D8-131A-4DC7-B9E3-6250D78232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7558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8931-5E23-41AB-A300-5110C975F4CC}" type="datetimeFigureOut">
              <a:rPr lang="en-AU" smtClean="0"/>
              <a:t>28/09/2014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75D8-131A-4DC7-B9E3-6250D78232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71825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8931-5E23-41AB-A300-5110C975F4CC}" type="datetimeFigureOut">
              <a:rPr lang="en-AU" smtClean="0"/>
              <a:t>28/09/2014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75D8-131A-4DC7-B9E3-6250D78232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7253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8931-5E23-41AB-A300-5110C975F4CC}" type="datetimeFigureOut">
              <a:rPr lang="en-AU" smtClean="0"/>
              <a:t>28/09/2014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75D8-131A-4DC7-B9E3-6250D78232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3866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8931-5E23-41AB-A300-5110C975F4CC}" type="datetimeFigureOut">
              <a:rPr lang="en-AU" smtClean="0"/>
              <a:t>28/09/2014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75D8-131A-4DC7-B9E3-6250D78232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0579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8931-5E23-41AB-A300-5110C975F4CC}" type="datetimeFigureOut">
              <a:rPr lang="en-AU" smtClean="0"/>
              <a:t>28/09/2014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75D8-131A-4DC7-B9E3-6250D78232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528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8931-5E23-41AB-A300-5110C975F4CC}" type="datetimeFigureOut">
              <a:rPr lang="en-AU" smtClean="0"/>
              <a:t>28/09/2014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75D8-131A-4DC7-B9E3-6250D78232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0636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8931-5E23-41AB-A300-5110C975F4CC}" type="datetimeFigureOut">
              <a:rPr lang="en-AU" smtClean="0"/>
              <a:t>28/09/2014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75D8-131A-4DC7-B9E3-6250D78232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05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8931-5E23-41AB-A300-5110C975F4CC}" type="datetimeFigureOut">
              <a:rPr lang="en-AU" smtClean="0"/>
              <a:t>28/09/2014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75D8-131A-4DC7-B9E3-6250D78232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4957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8931-5E23-41AB-A300-5110C975F4CC}" type="datetimeFigureOut">
              <a:rPr lang="en-AU" smtClean="0"/>
              <a:t>28/09/2014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75D8-131A-4DC7-B9E3-6250D78232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69227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8931-5E23-41AB-A300-5110C975F4CC}" type="datetimeFigureOut">
              <a:rPr lang="en-AU" smtClean="0"/>
              <a:t>28/09/2014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75D8-131A-4DC7-B9E3-6250D78232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3344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48931-5E23-41AB-A300-5110C975F4CC}" type="datetimeFigureOut">
              <a:rPr lang="en-AU" smtClean="0"/>
              <a:t>28/09/2014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275D8-131A-4DC7-B9E3-6250D78232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8966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1916832"/>
            <a:ext cx="6460232" cy="1894362"/>
          </a:xfrm>
        </p:spPr>
        <p:txBody>
          <a:bodyPr/>
          <a:lstStyle/>
          <a:p>
            <a:r>
              <a:rPr lang="en-AU" dirty="0" smtClean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Breakout Session 1:</a:t>
            </a:r>
            <a:br>
              <a:rPr lang="en-AU" dirty="0" smtClean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AU" dirty="0" smtClean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br>
              <a:rPr lang="en-AU" dirty="0" smtClean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AU" dirty="0" smtClean="0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 bono coordination 101</a:t>
            </a:r>
            <a:br>
              <a:rPr lang="en-AU" dirty="0" smtClean="0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AU" dirty="0">
              <a:solidFill>
                <a:schemeClr val="bg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4437112"/>
            <a:ext cx="6172200" cy="1371600"/>
          </a:xfrm>
        </p:spPr>
        <p:txBody>
          <a:bodyPr/>
          <a:lstStyle/>
          <a:p>
            <a:r>
              <a:rPr lang="en-AU" dirty="0" smtClean="0">
                <a:solidFill>
                  <a:schemeClr val="bg2">
                    <a:lumMod val="25000"/>
                  </a:schemeClr>
                </a:solidFill>
              </a:rPr>
              <a:t>Thursday 2 October 2014 </a:t>
            </a:r>
            <a:endParaRPr lang="en-A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55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208912" cy="1470025"/>
          </a:xfrm>
        </p:spPr>
        <p:txBody>
          <a:bodyPr/>
          <a:lstStyle/>
          <a:p>
            <a:r>
              <a:rPr lang="en-AU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Breakout Session 1:   Pro bono coordination 101</a:t>
            </a:r>
            <a:br>
              <a:rPr lang="en-AU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A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A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A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During this session we will discuss</a:t>
            </a:r>
            <a:r>
              <a:rPr lang="en-AU" sz="3600" dirty="0" smtClean="0"/>
              <a:t>:</a:t>
            </a:r>
            <a:endParaRPr lang="en-AU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2132856"/>
            <a:ext cx="6256784" cy="4248472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chemeClr val="bg2">
                    <a:lumMod val="75000"/>
                  </a:schemeClr>
                </a:solidFill>
              </a:rPr>
              <a:t>Developing a plan and laying the foundation for your pro bono practice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chemeClr val="bg2">
                    <a:lumMod val="50000"/>
                  </a:schemeClr>
                </a:solidFill>
              </a:rPr>
              <a:t>Building and maintaining your pro bono practice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chemeClr val="bg2">
                    <a:lumMod val="25000"/>
                  </a:schemeClr>
                </a:solidFill>
              </a:rPr>
              <a:t>Monitoring and measuring the success of your pro bono practice</a:t>
            </a:r>
            <a:endParaRPr lang="en-A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37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208912" cy="1470025"/>
          </a:xfrm>
        </p:spPr>
        <p:txBody>
          <a:bodyPr/>
          <a:lstStyle/>
          <a:p>
            <a:r>
              <a:rPr lang="en-AU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Breakout Session 1:   Pro bono coordination 101</a:t>
            </a:r>
            <a:br>
              <a:rPr lang="en-AU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A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A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A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Latham &amp; Watkins</a:t>
            </a:r>
            <a:br>
              <a:rPr lang="en-A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AU" sz="36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Gold Stars</a:t>
            </a:r>
            <a:r>
              <a:rPr lang="en-A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program</a:t>
            </a:r>
            <a:endParaRPr lang="en-AU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13" y="2420888"/>
            <a:ext cx="3900851" cy="292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284984"/>
            <a:ext cx="3900851" cy="292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751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208912" cy="1470025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lang="en-AU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Breakout Session 1:   Pro bono coordination 101</a:t>
            </a:r>
            <a:br>
              <a:rPr lang="en-AU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A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A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A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Group Challenge!</a:t>
            </a:r>
            <a:endParaRPr lang="en-AU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672" y="2492896"/>
            <a:ext cx="6472808" cy="3816424"/>
          </a:xfrm>
        </p:spPr>
        <p:txBody>
          <a:bodyPr>
            <a:normAutofit/>
          </a:bodyPr>
          <a:lstStyle/>
          <a:p>
            <a:r>
              <a:rPr lang="en-AU" dirty="0" smtClean="0">
                <a:solidFill>
                  <a:schemeClr val="bg2">
                    <a:lumMod val="75000"/>
                  </a:schemeClr>
                </a:solidFill>
              </a:rPr>
              <a:t>What do YOU think are the challenges to starting, developing and maintaining a structured pro bono program?</a:t>
            </a:r>
          </a:p>
          <a:p>
            <a:endParaRPr lang="en-AU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AU" dirty="0" smtClean="0">
                <a:solidFill>
                  <a:schemeClr val="bg2">
                    <a:lumMod val="25000"/>
                  </a:schemeClr>
                </a:solidFill>
              </a:rPr>
              <a:t>How can you overcome those challenges?</a:t>
            </a:r>
            <a:endParaRPr lang="en-A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57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shurst Excel Reports">
      <a:dk1>
        <a:sysClr val="windowText" lastClr="000000"/>
      </a:dk1>
      <a:lt1>
        <a:sysClr val="window" lastClr="FFFFFF"/>
      </a:lt1>
      <a:dk2>
        <a:srgbClr val="DDDDDD"/>
      </a:dk2>
      <a:lt2>
        <a:srgbClr val="99CCFF"/>
      </a:lt2>
      <a:accent1>
        <a:srgbClr val="C0C0C0"/>
      </a:accent1>
      <a:accent2>
        <a:srgbClr val="000080"/>
      </a:accent2>
      <a:accent3>
        <a:srgbClr val="D3A7FF"/>
      </a:accent3>
      <a:accent4>
        <a:srgbClr val="FFC5FF"/>
      </a:accent4>
      <a:accent5>
        <a:srgbClr val="FFFFCC"/>
      </a:accent5>
      <a:accent6>
        <a:srgbClr val="FFFF99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238</TotalTime>
  <Words>88</Words>
  <Application>Microsoft Office PowerPoint</Application>
  <PresentationFormat>On-screen Show (4:3)</PresentationFormat>
  <Paragraphs>12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Breakout Session 1:    Pro bono coordination 101 </vt:lpstr>
      <vt:lpstr>Breakout Session 1:   Pro bono coordination 101  During this session we will discuss:</vt:lpstr>
      <vt:lpstr>Breakout Session 1:   Pro bono coordination 101  Latham &amp; Watkins Gold Stars program</vt:lpstr>
      <vt:lpstr>Breakout Session 1:   Pro bono coordination 101  Group Challenge!</vt:lpstr>
    </vt:vector>
  </TitlesOfParts>
  <Company>Blake Dawson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Breakout Session 1:   Pro bono coordination 101</dc:title>
  <dc:creator>Ashurst Australia</dc:creator>
  <cp:lastModifiedBy>Alexis</cp:lastModifiedBy>
  <cp:revision>8</cp:revision>
  <dcterms:created xsi:type="dcterms:W3CDTF">2014-09-20T23:30:21Z</dcterms:created>
  <dcterms:modified xsi:type="dcterms:W3CDTF">2014-09-28T06:00:01Z</dcterms:modified>
</cp:coreProperties>
</file>