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3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3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1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5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9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6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7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5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6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55264-EC31-B74D-92E6-66E08AC05891}" type="datetimeFigureOut">
              <a:rPr lang="en-US" smtClean="0"/>
              <a:t>9/18/14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FBFF3-7797-B946-AC5D-E0F018620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728912"/>
              </p:ext>
            </p:extLst>
          </p:nvPr>
        </p:nvGraphicFramePr>
        <p:xfrm>
          <a:off x="605415" y="561194"/>
          <a:ext cx="7944243" cy="578914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648081"/>
                <a:gridCol w="2648081"/>
                <a:gridCol w="2648081"/>
              </a:tblGrid>
              <a:tr h="192971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Education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Privacy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Vote </a:t>
                      </a:r>
                      <a:endParaRPr lang="en-US" sz="3600" b="1" dirty="0"/>
                    </a:p>
                  </a:txBody>
                  <a:tcPr/>
                </a:tc>
              </a:tr>
              <a:tr h="192971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Work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Freedom of Expression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Equality before the Law</a:t>
                      </a:r>
                      <a:endParaRPr lang="en-US" sz="3600" b="1" dirty="0"/>
                    </a:p>
                  </a:txBody>
                  <a:tcPr/>
                </a:tc>
              </a:tr>
              <a:tr h="1929716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</a:t>
                      </a:r>
                      <a:r>
                        <a:rPr lang="en-US" sz="3600" b="1" baseline="0" dirty="0" smtClean="0"/>
                        <a:t> Religion</a:t>
                      </a:r>
                      <a:endParaRPr lang="en-US" sz="3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Marriage and family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Right to bear arms 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537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Li</dc:creator>
  <cp:lastModifiedBy>LINDSAY ERNST</cp:lastModifiedBy>
  <cp:revision>3</cp:revision>
  <dcterms:created xsi:type="dcterms:W3CDTF">2014-09-09T18:27:42Z</dcterms:created>
  <dcterms:modified xsi:type="dcterms:W3CDTF">2014-09-18T02:12:35Z</dcterms:modified>
</cp:coreProperties>
</file>