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5F7A-48AC-421C-8321-DE2E40627EC2}" type="datetimeFigureOut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AABC-2384-465B-8C71-7F713FBE51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5F7A-48AC-421C-8321-DE2E40627EC2}" type="datetimeFigureOut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AABC-2384-465B-8C71-7F713FBE51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5F7A-48AC-421C-8321-DE2E40627EC2}" type="datetimeFigureOut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AABC-2384-465B-8C71-7F713FBE51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5F7A-48AC-421C-8321-DE2E40627EC2}" type="datetimeFigureOut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AABC-2384-465B-8C71-7F713FBE51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5F7A-48AC-421C-8321-DE2E40627EC2}" type="datetimeFigureOut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AABC-2384-465B-8C71-7F713FBE51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5F7A-48AC-421C-8321-DE2E40627EC2}" type="datetimeFigureOut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AABC-2384-465B-8C71-7F713FBE51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5F7A-48AC-421C-8321-DE2E40627EC2}" type="datetimeFigureOut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AABC-2384-465B-8C71-7F713FBE51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5F7A-48AC-421C-8321-DE2E40627EC2}" type="datetimeFigureOut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AABC-2384-465B-8C71-7F713FBE51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5F7A-48AC-421C-8321-DE2E40627EC2}" type="datetimeFigureOut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AABC-2384-465B-8C71-7F713FBE51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5F7A-48AC-421C-8321-DE2E40627EC2}" type="datetimeFigureOut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AABC-2384-465B-8C71-7F713FBE51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5F7A-48AC-421C-8321-DE2E40627EC2}" type="datetimeFigureOut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AABC-2384-465B-8C71-7F713FBE51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F5F7A-48AC-421C-8321-DE2E40627EC2}" type="datetimeFigureOut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1AABC-2384-465B-8C71-7F713FBE51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cation\Dropbox\Justice Without Borders\Admin\Name and trademark registration\Logo with wor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824084"/>
          </a:xfrm>
          <a:prstGeom prst="rect">
            <a:avLst/>
          </a:prstGeom>
          <a:noFill/>
        </p:spPr>
      </p:pic>
      <p:pic>
        <p:nvPicPr>
          <p:cNvPr id="1027" name="Picture 3" descr="C:\Users\Vacation\Dropbox\Justice Without Borders\PR\Pictures\Washer in HK.jpg"/>
          <p:cNvPicPr>
            <a:picLocks noChangeAspect="1" noChangeArrowheads="1"/>
          </p:cNvPicPr>
          <p:nvPr/>
        </p:nvPicPr>
        <p:blipFill>
          <a:blip r:embed="rId3" cstate="print"/>
          <a:srcRect l="28333" t="19842" r="32500" b="8306"/>
          <a:stretch>
            <a:fillRect/>
          </a:stretch>
        </p:blipFill>
        <p:spPr bwMode="auto">
          <a:xfrm>
            <a:off x="457200" y="3180945"/>
            <a:ext cx="3200400" cy="3296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38400" y="2035314"/>
            <a:ext cx="4648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Douglas MacLean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Executive Director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 descr="C:\Users\Vacation\Dropbox\Justice Without Borders\PR\Pictures\Newsletter picture\strategic researc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2246" y="3790671"/>
            <a:ext cx="4686954" cy="2000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latin typeface="Arial" pitchFamily="34" charset="0"/>
                <a:cs typeface="Arial" pitchFamily="34" charset="0"/>
              </a:rPr>
              <a:t>     WHERE WE WORK</a:t>
            </a:r>
            <a:endParaRPr lang="en-US" sz="4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752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Host Countries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1752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Home Countries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 descr="http://upload.wikimedia.org/wikipedia/commons/thumb/a/a9/Flag_of_Thailand.svg/900px-Flag_of_Thailan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334000"/>
            <a:ext cx="1371600" cy="914400"/>
          </a:xfrm>
          <a:prstGeom prst="rect">
            <a:avLst/>
          </a:prstGeom>
          <a:noFill/>
        </p:spPr>
      </p:pic>
      <p:pic>
        <p:nvPicPr>
          <p:cNvPr id="2058" name="Picture 10" descr="http://upload.wikimedia.org/wikipedia/commons/thumb/9/99/Flag_of_the_Philippines.svg/900px-Flag_of_the_Philippine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096000" y="3962400"/>
            <a:ext cx="1447800" cy="723900"/>
          </a:xfrm>
          <a:prstGeom prst="rect">
            <a:avLst/>
          </a:prstGeom>
          <a:noFill/>
        </p:spPr>
      </p:pic>
      <p:pic>
        <p:nvPicPr>
          <p:cNvPr id="2060" name="Picture 12" descr="https://encrypted-tbn3.gstatic.com/images?q=tbn:ANd9GcQYFAtG4Xad4sihJfPPUpqbmUNU4HdH9qsELvoo0m3JkomsahQrtvSNAD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286000"/>
            <a:ext cx="1371600" cy="97397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257800" y="33483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Indonesia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4724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Philippines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57800" y="6324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Thailand</a:t>
            </a:r>
            <a:endParaRPr lang="en-US" sz="2400" b="1" dirty="0"/>
          </a:p>
        </p:txBody>
      </p:sp>
      <p:pic>
        <p:nvPicPr>
          <p:cNvPr id="2064" name="Picture 16" descr="http://1.bp.blogspot.com/-VVXG7rVvMic/Twyx2HkKanI/AAAAAAABB-8/-Bl9j-FiRw8/s320/Singapore_Fla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1001" y="5257800"/>
            <a:ext cx="1320799" cy="9906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066800" y="6324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Singapore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43000" y="31197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Japan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19200" y="47199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PRC (Hong Kong)</a:t>
            </a:r>
            <a:endParaRPr lang="en-US" b="1" dirty="0"/>
          </a:p>
        </p:txBody>
      </p:sp>
      <p:pic>
        <p:nvPicPr>
          <p:cNvPr id="2066" name="Picture 18" descr="http://upload.wikimedia.org/wikipedia/commons/thumb/f/fa/Flag_of_the_People%27s_Republic_of_China.svg/2000px-Flag_of_the_People%27s_Republic_of_China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3733800"/>
            <a:ext cx="1371600" cy="913625"/>
          </a:xfrm>
          <a:prstGeom prst="rect">
            <a:avLst/>
          </a:prstGeom>
          <a:noFill/>
        </p:spPr>
      </p:pic>
      <p:pic>
        <p:nvPicPr>
          <p:cNvPr id="2068" name="Picture 20" descr="http://www.mapsofworld.com/images/world-countries-flags/japan-flag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2209800"/>
            <a:ext cx="1371600" cy="931985"/>
          </a:xfrm>
          <a:prstGeom prst="rect">
            <a:avLst/>
          </a:prstGeom>
          <a:noFill/>
        </p:spPr>
      </p:pic>
      <p:pic>
        <p:nvPicPr>
          <p:cNvPr id="20" name="Picture 2" descr="C:\Users\Vacation\Dropbox\Justice Without Borders\Admin\Name and trademark registration\JWB Logo - Mediu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401" y="152601"/>
            <a:ext cx="1599999" cy="1599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cation\Downloads\east asia 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1237" y="119062"/>
            <a:ext cx="4581525" cy="661987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2743200" y="3048000"/>
            <a:ext cx="1143000" cy="5334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1981200" y="4343400"/>
            <a:ext cx="1600200" cy="762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743200" y="1295400"/>
            <a:ext cx="3581400" cy="22860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2743200" y="5257800"/>
            <a:ext cx="914400" cy="762000"/>
          </a:xfrm>
          <a:prstGeom prst="straightConnector1">
            <a:avLst/>
          </a:prstGeom>
          <a:ln w="762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171700" y="4381500"/>
            <a:ext cx="3048000" cy="381000"/>
          </a:xfrm>
          <a:prstGeom prst="straightConnector1">
            <a:avLst/>
          </a:prstGeom>
          <a:ln w="762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2667000" y="3048000"/>
            <a:ext cx="4267200" cy="1981200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4114800" y="2133600"/>
            <a:ext cx="3276600" cy="1447800"/>
          </a:xfrm>
          <a:prstGeom prst="straightConnector1">
            <a:avLst/>
          </a:prstGeom>
          <a:ln w="762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3810000" y="3352800"/>
            <a:ext cx="1371600" cy="1066800"/>
          </a:xfrm>
          <a:prstGeom prst="straightConnector1">
            <a:avLst/>
          </a:prstGeom>
          <a:ln w="762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2895600" y="4724400"/>
            <a:ext cx="2286000" cy="457200"/>
          </a:xfrm>
          <a:prstGeom prst="straightConnector1">
            <a:avLst/>
          </a:prstGeom>
          <a:ln w="762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latin typeface="Arial" pitchFamily="34" charset="0"/>
                <a:cs typeface="Arial" pitchFamily="34" charset="0"/>
              </a:rPr>
              <a:t>How you can help</a:t>
            </a:r>
            <a:endParaRPr lang="en-US" sz="4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Vacation\Dropbox\Justice Without Borders\Admin\Name and trademark registration\JWB Logo - Medi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401" y="152601"/>
            <a:ext cx="1599999" cy="1599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1981200"/>
            <a:ext cx="4343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 Light" pitchFamily="34" charset="0"/>
                <a:ea typeface="MS Mincho" pitchFamily="49" charset="-128"/>
                <a:cs typeface="Times New Roman" pitchFamily="18" charset="0"/>
              </a:rPr>
              <a:t>SINGAPORE-LICENSED LAWYER?</a:t>
            </a:r>
            <a:endParaRPr kumimoji="0" lang="en-GB" sz="1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45727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Become an advisor. Help clients negotiate settlements and other legal matters. Where the client has gone home, JWB can help find local partners to assist you.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1981200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Calibri Light" pitchFamily="34" charset="0"/>
              </a:rPr>
              <a:t>FOREIGN LAWYER?</a:t>
            </a:r>
            <a:endParaRPr lang="en-US" sz="2200" b="1" u="sng" dirty="0">
              <a:latin typeface="Calibri Light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953000" y="2438400"/>
            <a:ext cx="419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 smtClean="0"/>
              <a:t>Engage in strategic research, international strategy and logistics. Help JWB in the client’s home country.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962400"/>
            <a:ext cx="434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Calibri Light" pitchFamily="34" charset="0"/>
              </a:rPr>
              <a:t>NGO /COMMUNITY ORG?</a:t>
            </a:r>
            <a:endParaRPr lang="en-US" sz="2200" b="1" u="sng" dirty="0">
              <a:latin typeface="Calibri Ligh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495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your organization works in one of our target countries, we can help connect you to partners abroad to help meet your migrant worker clients’ legal needs.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3962400"/>
            <a:ext cx="381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Calibri Light" pitchFamily="34" charset="0"/>
              </a:rPr>
              <a:t>SPONSORSHIP OPPORTUNITIES</a:t>
            </a:r>
            <a:endParaRPr lang="en-US" sz="2200" b="1" u="sng" dirty="0">
              <a:latin typeface="Calibri Ligh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4466272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 JWB’s practitioner’s manual launch on 4 November! Sponsorship packages available. Individual donations and corporate support also welcome.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6" grpId="0"/>
      <p:bldP spid="7" grpId="0"/>
      <p:bldP spid="2050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acation\Dropbox\Justice Without Borders\Admin\Name and trademark registration\JWB Logo - Medi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1599999" cy="1599999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>
                <a:latin typeface="Arial" pitchFamily="34" charset="0"/>
                <a:cs typeface="Arial" pitchFamily="34" charset="0"/>
              </a:rPr>
              <a:t>JWB’S Singapore launch</a:t>
            </a:r>
            <a:endParaRPr lang="en-US" sz="4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18288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alibri Light" pitchFamily="34" charset="0"/>
              </a:rPr>
              <a:t>Commemorating JWB’s Launch in Singapore &amp; Publication of Our Strategic Guide</a:t>
            </a:r>
          </a:p>
          <a:p>
            <a:pPr algn="ctr"/>
            <a:r>
              <a:rPr lang="en-US" sz="2200" dirty="0" smtClean="0">
                <a:latin typeface="Calibri Light" pitchFamily="34" charset="0"/>
              </a:rPr>
              <a:t>.</a:t>
            </a:r>
            <a:endParaRPr lang="en-US" sz="2200" dirty="0">
              <a:latin typeface="Calibri Ligh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2964359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alibri Light" pitchFamily="34" charset="0"/>
              </a:rPr>
              <a:t>Tuesday, 4 November</a:t>
            </a:r>
          </a:p>
          <a:p>
            <a:pPr algn="ctr"/>
            <a:r>
              <a:rPr lang="en-US" sz="2200" b="1" dirty="0" smtClean="0">
                <a:latin typeface="Calibri Light" pitchFamily="34" charset="0"/>
              </a:rPr>
              <a:t>5:30-7:00pm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3997404"/>
            <a:ext cx="419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alibri Light" pitchFamily="34" charset="0"/>
              </a:rPr>
              <a:t>NUS Law Faculty </a:t>
            </a:r>
          </a:p>
          <a:p>
            <a:pPr algn="ctr"/>
            <a:r>
              <a:rPr lang="en-US" sz="2200" dirty="0" smtClean="0">
                <a:latin typeface="Calibri Light" pitchFamily="34" charset="0"/>
              </a:rPr>
              <a:t>(Bukit Timah Campus)</a:t>
            </a:r>
          </a:p>
          <a:p>
            <a:pPr algn="ctr"/>
            <a:r>
              <a:rPr lang="en-US" sz="2200" dirty="0" smtClean="0">
                <a:latin typeface="Calibri Light" pitchFamily="34" charset="0"/>
              </a:rPr>
              <a:t> 21 Lower Kent Ridge Rd</a:t>
            </a:r>
            <a:endParaRPr lang="en-US" sz="2200" dirty="0">
              <a:latin typeface="Calibri Ligh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5257800"/>
            <a:ext cx="381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alibri Light" pitchFamily="34" charset="0"/>
              </a:rPr>
              <a:t>Light refreshments served</a:t>
            </a:r>
            <a:endParaRPr lang="en-US" sz="2200" b="1" dirty="0">
              <a:latin typeface="Calibri Light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l="45095" t="11458" r="25623" b="10417"/>
          <a:stretch>
            <a:fillRect/>
          </a:stretch>
        </p:blipFill>
        <p:spPr bwMode="auto">
          <a:xfrm>
            <a:off x="381000" y="1905000"/>
            <a:ext cx="3098800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3962400" y="5943600"/>
            <a:ext cx="441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latin typeface="Calibri Light" pitchFamily="34" charset="0"/>
              </a:rPr>
              <a:t>RSVP encouraged</a:t>
            </a:r>
            <a:endParaRPr lang="en-US" sz="2200" b="1" i="1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171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     WHERE WE WORK</vt:lpstr>
      <vt:lpstr>PowerPoint Presentation</vt:lpstr>
      <vt:lpstr>How you can help</vt:lpstr>
      <vt:lpstr>JWB’S Singapore launch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 MacLean</dc:creator>
  <cp:lastModifiedBy>Alexis</cp:lastModifiedBy>
  <cp:revision>14</cp:revision>
  <dcterms:created xsi:type="dcterms:W3CDTF">2014-09-29T05:33:52Z</dcterms:created>
  <dcterms:modified xsi:type="dcterms:W3CDTF">2014-10-01T07:32:46Z</dcterms:modified>
</cp:coreProperties>
</file>