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46" r:id="rId1"/>
    <p:sldMasterId id="2147483758" r:id="rId2"/>
  </p:sldMasterIdLst>
  <p:notesMasterIdLst>
    <p:notesMasterId r:id="rId8"/>
  </p:notesMasterIdLst>
  <p:handoutMasterIdLst>
    <p:handoutMasterId r:id="rId9"/>
  </p:handoutMasterIdLst>
  <p:sldIdLst>
    <p:sldId id="320" r:id="rId3"/>
    <p:sldId id="338" r:id="rId4"/>
    <p:sldId id="354" r:id="rId5"/>
    <p:sldId id="355" r:id="rId6"/>
    <p:sldId id="348" r:id="rId7"/>
  </p:sldIdLst>
  <p:sldSz cx="10693400" cy="7561263"/>
  <p:notesSz cx="6797675" cy="9928225"/>
  <p:defaultTextStyle>
    <a:defPPr>
      <a:defRPr lang="en-GB"/>
    </a:defPPr>
    <a:lvl1pPr algn="l" rtl="0" eaLnBrk="0" fontAlgn="base" hangingPunct="0">
      <a:spcBef>
        <a:spcPct val="0"/>
      </a:spcBef>
      <a:spcAft>
        <a:spcPct val="0"/>
      </a:spcAft>
      <a:buFont typeface="Symbol" pitchFamily="18" charset="2"/>
      <a:defRPr sz="1800" kern="1200">
        <a:solidFill>
          <a:srgbClr val="000000"/>
        </a:solidFill>
        <a:latin typeface="Arial" charset="0"/>
        <a:ea typeface="ＭＳ Ｐゴシック" pitchFamily="34" charset="-128"/>
        <a:cs typeface="+mn-cs"/>
      </a:defRPr>
    </a:lvl1pPr>
    <a:lvl2pPr marL="561670" algn="l" rtl="0" eaLnBrk="0" fontAlgn="base" hangingPunct="0">
      <a:spcBef>
        <a:spcPct val="0"/>
      </a:spcBef>
      <a:spcAft>
        <a:spcPct val="0"/>
      </a:spcAft>
      <a:buFont typeface="Symbol" pitchFamily="18" charset="2"/>
      <a:defRPr sz="1800" kern="1200">
        <a:solidFill>
          <a:srgbClr val="000000"/>
        </a:solidFill>
        <a:latin typeface="Arial" charset="0"/>
        <a:ea typeface="ＭＳ Ｐゴシック" pitchFamily="34" charset="-128"/>
        <a:cs typeface="+mn-cs"/>
      </a:defRPr>
    </a:lvl2pPr>
    <a:lvl3pPr marL="1123340" algn="l" rtl="0" eaLnBrk="0" fontAlgn="base" hangingPunct="0">
      <a:spcBef>
        <a:spcPct val="0"/>
      </a:spcBef>
      <a:spcAft>
        <a:spcPct val="0"/>
      </a:spcAft>
      <a:buFont typeface="Symbol" pitchFamily="18" charset="2"/>
      <a:defRPr sz="1800" kern="1200">
        <a:solidFill>
          <a:srgbClr val="000000"/>
        </a:solidFill>
        <a:latin typeface="Arial" charset="0"/>
        <a:ea typeface="ＭＳ Ｐゴシック" pitchFamily="34" charset="-128"/>
        <a:cs typeface="+mn-cs"/>
      </a:defRPr>
    </a:lvl3pPr>
    <a:lvl4pPr marL="1685011" algn="l" rtl="0" eaLnBrk="0" fontAlgn="base" hangingPunct="0">
      <a:spcBef>
        <a:spcPct val="0"/>
      </a:spcBef>
      <a:spcAft>
        <a:spcPct val="0"/>
      </a:spcAft>
      <a:buFont typeface="Symbol" pitchFamily="18" charset="2"/>
      <a:defRPr sz="1800" kern="1200">
        <a:solidFill>
          <a:srgbClr val="000000"/>
        </a:solidFill>
        <a:latin typeface="Arial" charset="0"/>
        <a:ea typeface="ＭＳ Ｐゴシック" pitchFamily="34" charset="-128"/>
        <a:cs typeface="+mn-cs"/>
      </a:defRPr>
    </a:lvl4pPr>
    <a:lvl5pPr marL="2246681" algn="l" rtl="0" eaLnBrk="0" fontAlgn="base" hangingPunct="0">
      <a:spcBef>
        <a:spcPct val="0"/>
      </a:spcBef>
      <a:spcAft>
        <a:spcPct val="0"/>
      </a:spcAft>
      <a:buFont typeface="Symbol" pitchFamily="18" charset="2"/>
      <a:defRPr sz="1800" kern="1200">
        <a:solidFill>
          <a:srgbClr val="000000"/>
        </a:solidFill>
        <a:latin typeface="Arial" charset="0"/>
        <a:ea typeface="ＭＳ Ｐゴシック" pitchFamily="34" charset="-128"/>
        <a:cs typeface="+mn-cs"/>
      </a:defRPr>
    </a:lvl5pPr>
    <a:lvl6pPr marL="2808351" algn="l" defTabSz="1123340" rtl="0" eaLnBrk="1" latinLnBrk="0" hangingPunct="1">
      <a:defRPr sz="1800" kern="1200">
        <a:solidFill>
          <a:srgbClr val="000000"/>
        </a:solidFill>
        <a:latin typeface="Arial" charset="0"/>
        <a:ea typeface="ＭＳ Ｐゴシック" pitchFamily="34" charset="-128"/>
        <a:cs typeface="+mn-cs"/>
      </a:defRPr>
    </a:lvl6pPr>
    <a:lvl7pPr marL="3370021" algn="l" defTabSz="1123340" rtl="0" eaLnBrk="1" latinLnBrk="0" hangingPunct="1">
      <a:defRPr sz="1800" kern="1200">
        <a:solidFill>
          <a:srgbClr val="000000"/>
        </a:solidFill>
        <a:latin typeface="Arial" charset="0"/>
        <a:ea typeface="ＭＳ Ｐゴシック" pitchFamily="34" charset="-128"/>
        <a:cs typeface="+mn-cs"/>
      </a:defRPr>
    </a:lvl7pPr>
    <a:lvl8pPr marL="3931691" algn="l" defTabSz="1123340" rtl="0" eaLnBrk="1" latinLnBrk="0" hangingPunct="1">
      <a:defRPr sz="1800" kern="1200">
        <a:solidFill>
          <a:srgbClr val="000000"/>
        </a:solidFill>
        <a:latin typeface="Arial" charset="0"/>
        <a:ea typeface="ＭＳ Ｐゴシック" pitchFamily="34" charset="-128"/>
        <a:cs typeface="+mn-cs"/>
      </a:defRPr>
    </a:lvl8pPr>
    <a:lvl9pPr marL="4493362" algn="l" defTabSz="1123340" rtl="0" eaLnBrk="1" latinLnBrk="0" hangingPunct="1">
      <a:defRPr sz="1800" kern="1200">
        <a:solidFill>
          <a:srgbClr val="000000"/>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33CCFF"/>
    <a:srgbClr val="B2B2B2"/>
    <a:srgbClr val="00788A"/>
    <a:srgbClr val="7392BF"/>
    <a:srgbClr val="000000"/>
    <a:srgbClr val="C8D4E6"/>
    <a:srgbClr val="FFA143"/>
    <a:srgbClr val="0B2473"/>
    <a:srgbClr val="CF03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870" autoAdjust="0"/>
    <p:restoredTop sz="98265" autoAdjust="0"/>
  </p:normalViewPr>
  <p:slideViewPr>
    <p:cSldViewPr snapToGrid="0" snapToObjects="1">
      <p:cViewPr>
        <p:scale>
          <a:sx n="100" d="100"/>
          <a:sy n="100" d="100"/>
        </p:scale>
        <p:origin x="-384" y="360"/>
      </p:cViewPr>
      <p:guideLst>
        <p:guide orient="horz" pos="4296"/>
        <p:guide orient="horz" pos="1021"/>
        <p:guide pos="3435"/>
        <p:guide pos="3300"/>
        <p:guide pos="341"/>
        <p:guide pos="639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78" d="100"/>
          <a:sy n="78" d="100"/>
        </p:scale>
        <p:origin x="-3318" y="-108"/>
      </p:cViewPr>
      <p:guideLst>
        <p:guide orient="horz" pos="3127"/>
        <p:guide pos="2142"/>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1" y="1"/>
            <a:ext cx="2945448"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33" tIns="47967" rIns="95933" bIns="47967" numCol="1" anchor="t" anchorCtr="0" compatLnSpc="1">
            <a:prstTxWarp prst="textNoShape">
              <a:avLst/>
            </a:prstTxWarp>
          </a:bodyPr>
          <a:lstStyle>
            <a:lvl1pPr defTabSz="958802">
              <a:buFontTx/>
              <a:buNone/>
              <a:defRPr sz="900">
                <a:solidFill>
                  <a:schemeClr val="tx1"/>
                </a:solidFill>
              </a:defRPr>
            </a:lvl1pPr>
          </a:lstStyle>
          <a:p>
            <a:endParaRPr lang="en-US"/>
          </a:p>
        </p:txBody>
      </p:sp>
      <p:sp>
        <p:nvSpPr>
          <p:cNvPr id="81923" name="Rectangle 3"/>
          <p:cNvSpPr>
            <a:spLocks noGrp="1" noChangeArrowheads="1"/>
          </p:cNvSpPr>
          <p:nvPr>
            <p:ph type="dt" sz="quarter" idx="1"/>
          </p:nvPr>
        </p:nvSpPr>
        <p:spPr bwMode="auto">
          <a:xfrm>
            <a:off x="3852232" y="1"/>
            <a:ext cx="2945448"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33" tIns="47967" rIns="95933" bIns="47967" numCol="1" anchor="t" anchorCtr="0" compatLnSpc="1">
            <a:prstTxWarp prst="textNoShape">
              <a:avLst/>
            </a:prstTxWarp>
          </a:bodyPr>
          <a:lstStyle>
            <a:lvl1pPr algn="r" defTabSz="958802">
              <a:buFontTx/>
              <a:buNone/>
              <a:defRPr sz="900">
                <a:solidFill>
                  <a:schemeClr val="tx1"/>
                </a:solidFill>
              </a:defRPr>
            </a:lvl1pPr>
          </a:lstStyle>
          <a:p>
            <a:endParaRPr lang="en-US"/>
          </a:p>
        </p:txBody>
      </p:sp>
      <p:sp>
        <p:nvSpPr>
          <p:cNvPr id="81924" name="Rectangle 4"/>
          <p:cNvSpPr>
            <a:spLocks noGrp="1" noChangeArrowheads="1"/>
          </p:cNvSpPr>
          <p:nvPr>
            <p:ph type="ftr" sz="quarter" idx="2"/>
          </p:nvPr>
        </p:nvSpPr>
        <p:spPr bwMode="auto">
          <a:xfrm>
            <a:off x="1" y="9431814"/>
            <a:ext cx="2945448"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33" tIns="47967" rIns="95933" bIns="47967" numCol="1" anchor="b" anchorCtr="0" compatLnSpc="1">
            <a:prstTxWarp prst="textNoShape">
              <a:avLst/>
            </a:prstTxWarp>
          </a:bodyPr>
          <a:lstStyle>
            <a:lvl1pPr defTabSz="958802">
              <a:buFontTx/>
              <a:buNone/>
              <a:defRPr sz="900">
                <a:solidFill>
                  <a:schemeClr val="tx1"/>
                </a:solidFill>
              </a:defRPr>
            </a:lvl1pPr>
          </a:lstStyle>
          <a:p>
            <a:endParaRPr lang="en-US"/>
          </a:p>
        </p:txBody>
      </p:sp>
      <p:sp>
        <p:nvSpPr>
          <p:cNvPr id="81925" name="Rectangle 5"/>
          <p:cNvSpPr>
            <a:spLocks noGrp="1" noChangeArrowheads="1"/>
          </p:cNvSpPr>
          <p:nvPr>
            <p:ph type="sldNum" sz="quarter" idx="3"/>
          </p:nvPr>
        </p:nvSpPr>
        <p:spPr bwMode="auto">
          <a:xfrm>
            <a:off x="3852232" y="9431814"/>
            <a:ext cx="2945448"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33" tIns="47967" rIns="95933" bIns="47967" numCol="1" anchor="b" anchorCtr="0" compatLnSpc="1">
            <a:prstTxWarp prst="textNoShape">
              <a:avLst/>
            </a:prstTxWarp>
          </a:bodyPr>
          <a:lstStyle>
            <a:lvl1pPr algn="r" defTabSz="958802">
              <a:buFontTx/>
              <a:buNone/>
              <a:defRPr sz="900">
                <a:solidFill>
                  <a:schemeClr val="tx1"/>
                </a:solidFill>
              </a:defRPr>
            </a:lvl1pPr>
          </a:lstStyle>
          <a:p>
            <a:fld id="{683A5E29-E37F-4397-A6AD-F017FC2C94D6}" type="slidenum">
              <a:rPr lang="en-GB"/>
              <a:pPr/>
              <a:t>‹#›</a:t>
            </a:fld>
            <a:endParaRPr lang="en-GB"/>
          </a:p>
        </p:txBody>
      </p:sp>
    </p:spTree>
    <p:extLst>
      <p:ext uri="{BB962C8B-B14F-4D97-AF65-F5344CB8AC3E}">
        <p14:creationId xmlns:p14="http://schemas.microsoft.com/office/powerpoint/2010/main" val="21997169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45448" cy="4964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933" tIns="47967" rIns="95933" bIns="47967" numCol="1" anchor="t" anchorCtr="0" compatLnSpc="1">
            <a:prstTxWarp prst="textNoShape">
              <a:avLst/>
            </a:prstTxWarp>
          </a:bodyPr>
          <a:lstStyle>
            <a:lvl1pPr defTabSz="958802">
              <a:buFontTx/>
              <a:buNone/>
              <a:defRPr sz="900">
                <a:solidFill>
                  <a:schemeClr val="tx1"/>
                </a:solidFill>
              </a:defRPr>
            </a:lvl1pPr>
          </a:lstStyle>
          <a:p>
            <a:endParaRPr lang="en-US"/>
          </a:p>
        </p:txBody>
      </p:sp>
      <p:sp>
        <p:nvSpPr>
          <p:cNvPr id="4099" name="Rectangle 3"/>
          <p:cNvSpPr>
            <a:spLocks noGrp="1" noChangeArrowheads="1"/>
          </p:cNvSpPr>
          <p:nvPr>
            <p:ph type="dt" idx="1"/>
          </p:nvPr>
        </p:nvSpPr>
        <p:spPr bwMode="auto">
          <a:xfrm>
            <a:off x="3852232" y="1"/>
            <a:ext cx="2945448" cy="4964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933" tIns="47967" rIns="95933" bIns="47967" numCol="1" anchor="t" anchorCtr="0" compatLnSpc="1">
            <a:prstTxWarp prst="textNoShape">
              <a:avLst/>
            </a:prstTxWarp>
          </a:bodyPr>
          <a:lstStyle>
            <a:lvl1pPr algn="r" defTabSz="958802">
              <a:buFontTx/>
              <a:buNone/>
              <a:defRPr sz="900">
                <a:solidFill>
                  <a:schemeClr val="tx1"/>
                </a:solidFill>
              </a:defRPr>
            </a:lvl1pPr>
          </a:lstStyle>
          <a:p>
            <a:endParaRPr lang="en-US"/>
          </a:p>
        </p:txBody>
      </p:sp>
      <p:sp>
        <p:nvSpPr>
          <p:cNvPr id="16388" name="Rectangle 4"/>
          <p:cNvSpPr>
            <a:spLocks noGrp="1" noRot="1" noChangeAspect="1" noChangeArrowheads="1" noTextEdit="1"/>
          </p:cNvSpPr>
          <p:nvPr>
            <p:ph type="sldImg" idx="2"/>
          </p:nvPr>
        </p:nvSpPr>
        <p:spPr bwMode="auto">
          <a:xfrm>
            <a:off x="766763" y="744538"/>
            <a:ext cx="5262562"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spect="1" noChangeArrowheads="1"/>
          </p:cNvSpPr>
          <p:nvPr>
            <p:ph type="body" sz="quarter" idx="3"/>
          </p:nvPr>
        </p:nvSpPr>
        <p:spPr bwMode="auto">
          <a:xfrm>
            <a:off x="1133476" y="4715907"/>
            <a:ext cx="4530726" cy="44677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102" name="Rectangle 6"/>
          <p:cNvSpPr>
            <a:spLocks noGrp="1" noChangeArrowheads="1"/>
          </p:cNvSpPr>
          <p:nvPr>
            <p:ph type="ftr" sz="quarter" idx="4"/>
          </p:nvPr>
        </p:nvSpPr>
        <p:spPr bwMode="auto">
          <a:xfrm>
            <a:off x="1" y="9431814"/>
            <a:ext cx="2945448" cy="4964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933" tIns="47967" rIns="95933" bIns="47967" numCol="1" anchor="b" anchorCtr="0" compatLnSpc="1">
            <a:prstTxWarp prst="textNoShape">
              <a:avLst/>
            </a:prstTxWarp>
          </a:bodyPr>
          <a:lstStyle>
            <a:lvl1pPr defTabSz="958802">
              <a:buFontTx/>
              <a:buNone/>
              <a:defRPr sz="900">
                <a:solidFill>
                  <a:schemeClr val="tx1"/>
                </a:solidFill>
              </a:defRPr>
            </a:lvl1pPr>
          </a:lstStyle>
          <a:p>
            <a:endParaRPr lang="en-US"/>
          </a:p>
        </p:txBody>
      </p:sp>
      <p:sp>
        <p:nvSpPr>
          <p:cNvPr id="4103" name="Rectangle 7"/>
          <p:cNvSpPr>
            <a:spLocks noGrp="1" noChangeArrowheads="1"/>
          </p:cNvSpPr>
          <p:nvPr>
            <p:ph type="sldNum" sz="quarter" idx="5"/>
          </p:nvPr>
        </p:nvSpPr>
        <p:spPr bwMode="auto">
          <a:xfrm>
            <a:off x="3852232" y="9431814"/>
            <a:ext cx="2945448" cy="4964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933" tIns="47967" rIns="95933" bIns="47967" numCol="1" anchor="b" anchorCtr="0" compatLnSpc="1">
            <a:prstTxWarp prst="textNoShape">
              <a:avLst/>
            </a:prstTxWarp>
          </a:bodyPr>
          <a:lstStyle>
            <a:lvl1pPr algn="r" defTabSz="958802">
              <a:buFontTx/>
              <a:buNone/>
              <a:defRPr sz="900">
                <a:solidFill>
                  <a:schemeClr val="tx1"/>
                </a:solidFill>
              </a:defRPr>
            </a:lvl1pPr>
          </a:lstStyle>
          <a:p>
            <a:fld id="{EA269294-EE5E-4CF5-AEF6-DCF3EC2B3CFB}" type="slidenum">
              <a:rPr lang="en-GB"/>
              <a:pPr/>
              <a:t>‹#›</a:t>
            </a:fld>
            <a:endParaRPr lang="en-GB"/>
          </a:p>
        </p:txBody>
      </p:sp>
    </p:spTree>
    <p:extLst>
      <p:ext uri="{BB962C8B-B14F-4D97-AF65-F5344CB8AC3E}">
        <p14:creationId xmlns:p14="http://schemas.microsoft.com/office/powerpoint/2010/main" val="29628190"/>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400" kern="1200">
        <a:solidFill>
          <a:schemeClr val="tx1"/>
        </a:solidFill>
        <a:latin typeface="Times New Roman" pitchFamily="18" charset="0"/>
        <a:ea typeface="ＭＳ Ｐゴシック" pitchFamily="34" charset="-128"/>
        <a:cs typeface="Arial" charset="0"/>
      </a:defRPr>
    </a:lvl1pPr>
    <a:lvl2pPr marL="561670" algn="l" rtl="0" eaLnBrk="0" fontAlgn="base" hangingPunct="0">
      <a:spcBef>
        <a:spcPct val="0"/>
      </a:spcBef>
      <a:spcAft>
        <a:spcPct val="0"/>
      </a:spcAft>
      <a:defRPr sz="1400" kern="1200">
        <a:solidFill>
          <a:schemeClr val="tx1"/>
        </a:solidFill>
        <a:latin typeface="Times New Roman" pitchFamily="18" charset="0"/>
        <a:ea typeface="ＭＳ Ｐゴシック" pitchFamily="34" charset="-128"/>
        <a:cs typeface="Arial" charset="0"/>
      </a:defRPr>
    </a:lvl2pPr>
    <a:lvl3pPr marL="1123340" algn="l" rtl="0" eaLnBrk="0" fontAlgn="base" hangingPunct="0">
      <a:spcBef>
        <a:spcPct val="0"/>
      </a:spcBef>
      <a:spcAft>
        <a:spcPct val="0"/>
      </a:spcAft>
      <a:defRPr sz="1400" kern="1200">
        <a:solidFill>
          <a:schemeClr val="tx1"/>
        </a:solidFill>
        <a:latin typeface="Times New Roman" pitchFamily="18" charset="0"/>
        <a:ea typeface="ＭＳ Ｐゴシック" pitchFamily="34" charset="-128"/>
        <a:cs typeface="Arial" charset="0"/>
      </a:defRPr>
    </a:lvl3pPr>
    <a:lvl4pPr marL="1685011" algn="l" rtl="0" eaLnBrk="0" fontAlgn="base" hangingPunct="0">
      <a:spcBef>
        <a:spcPct val="0"/>
      </a:spcBef>
      <a:spcAft>
        <a:spcPct val="0"/>
      </a:spcAft>
      <a:defRPr sz="1400" kern="1200">
        <a:solidFill>
          <a:schemeClr val="tx1"/>
        </a:solidFill>
        <a:latin typeface="Times New Roman" pitchFamily="18" charset="0"/>
        <a:ea typeface="ＭＳ Ｐゴシック" pitchFamily="34" charset="-128"/>
        <a:cs typeface="Arial" charset="0"/>
      </a:defRPr>
    </a:lvl4pPr>
    <a:lvl5pPr marL="2246681" algn="l" rtl="0" eaLnBrk="0" fontAlgn="base" hangingPunct="0">
      <a:spcBef>
        <a:spcPct val="0"/>
      </a:spcBef>
      <a:spcAft>
        <a:spcPct val="0"/>
      </a:spcAft>
      <a:defRPr sz="1400" kern="1200">
        <a:solidFill>
          <a:schemeClr val="tx1"/>
        </a:solidFill>
        <a:latin typeface="Times New Roman" pitchFamily="18" charset="0"/>
        <a:ea typeface="ＭＳ Ｐゴシック" pitchFamily="34" charset="-128"/>
        <a:cs typeface="Arial" charset="0"/>
      </a:defRPr>
    </a:lvl5pPr>
    <a:lvl6pPr marL="2808351" algn="l" defTabSz="1123340" rtl="0" eaLnBrk="1" latinLnBrk="0" hangingPunct="1">
      <a:defRPr sz="1500" kern="1200">
        <a:solidFill>
          <a:schemeClr val="tx1"/>
        </a:solidFill>
        <a:latin typeface="+mn-lt"/>
        <a:ea typeface="+mn-ea"/>
        <a:cs typeface="+mn-cs"/>
      </a:defRPr>
    </a:lvl6pPr>
    <a:lvl7pPr marL="3370021" algn="l" defTabSz="1123340" rtl="0" eaLnBrk="1" latinLnBrk="0" hangingPunct="1">
      <a:defRPr sz="1500" kern="1200">
        <a:solidFill>
          <a:schemeClr val="tx1"/>
        </a:solidFill>
        <a:latin typeface="+mn-lt"/>
        <a:ea typeface="+mn-ea"/>
        <a:cs typeface="+mn-cs"/>
      </a:defRPr>
    </a:lvl7pPr>
    <a:lvl8pPr marL="3931691" algn="l" defTabSz="1123340" rtl="0" eaLnBrk="1" latinLnBrk="0" hangingPunct="1">
      <a:defRPr sz="1500" kern="1200">
        <a:solidFill>
          <a:schemeClr val="tx1"/>
        </a:solidFill>
        <a:latin typeface="+mn-lt"/>
        <a:ea typeface="+mn-ea"/>
        <a:cs typeface="+mn-cs"/>
      </a:defRPr>
    </a:lvl8pPr>
    <a:lvl9pPr marL="4493362" algn="l" defTabSz="1123340" rtl="0" eaLnBrk="1" latinLnBrk="0" hangingPunct="1">
      <a:defRPr sz="15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defTabSz="958550">
              <a:defRPr sz="1500">
                <a:solidFill>
                  <a:srgbClr val="000000"/>
                </a:solidFill>
                <a:latin typeface="Arial" charset="0"/>
                <a:ea typeface="ＭＳ Ｐゴシック" pitchFamily="34" charset="-128"/>
              </a:defRPr>
            </a:lvl1pPr>
            <a:lvl2pPr marL="742717" indent="-285660" defTabSz="958550">
              <a:defRPr sz="1500">
                <a:solidFill>
                  <a:srgbClr val="000000"/>
                </a:solidFill>
                <a:latin typeface="Arial" charset="0"/>
                <a:ea typeface="ＭＳ Ｐゴシック" pitchFamily="34" charset="-128"/>
              </a:defRPr>
            </a:lvl2pPr>
            <a:lvl3pPr marL="1142642" indent="-228528" defTabSz="958550">
              <a:defRPr sz="1500">
                <a:solidFill>
                  <a:srgbClr val="000000"/>
                </a:solidFill>
                <a:latin typeface="Arial" charset="0"/>
                <a:ea typeface="ＭＳ Ｐゴシック" pitchFamily="34" charset="-128"/>
              </a:defRPr>
            </a:lvl3pPr>
            <a:lvl4pPr marL="1599699" indent="-228528" defTabSz="958550">
              <a:defRPr sz="1500">
                <a:solidFill>
                  <a:srgbClr val="000000"/>
                </a:solidFill>
                <a:latin typeface="Arial" charset="0"/>
                <a:ea typeface="ＭＳ Ｐゴシック" pitchFamily="34" charset="-128"/>
              </a:defRPr>
            </a:lvl4pPr>
            <a:lvl5pPr marL="2056754" indent="-228528" defTabSz="958550">
              <a:defRPr sz="1500">
                <a:solidFill>
                  <a:srgbClr val="000000"/>
                </a:solidFill>
                <a:latin typeface="Arial" charset="0"/>
                <a:ea typeface="ＭＳ Ｐゴシック" pitchFamily="34" charset="-128"/>
              </a:defRPr>
            </a:lvl5pPr>
            <a:lvl6pPr marL="2513811" indent="-228528" defTabSz="958550" eaLnBrk="0" fontAlgn="base" hangingPunct="0">
              <a:spcBef>
                <a:spcPct val="0"/>
              </a:spcBef>
              <a:spcAft>
                <a:spcPct val="0"/>
              </a:spcAft>
              <a:buFont typeface="Symbol" pitchFamily="18" charset="2"/>
              <a:defRPr sz="1500">
                <a:solidFill>
                  <a:srgbClr val="000000"/>
                </a:solidFill>
                <a:latin typeface="Arial" charset="0"/>
                <a:ea typeface="ＭＳ Ｐゴシック" pitchFamily="34" charset="-128"/>
              </a:defRPr>
            </a:lvl6pPr>
            <a:lvl7pPr marL="2970869" indent="-228528" defTabSz="958550" eaLnBrk="0" fontAlgn="base" hangingPunct="0">
              <a:spcBef>
                <a:spcPct val="0"/>
              </a:spcBef>
              <a:spcAft>
                <a:spcPct val="0"/>
              </a:spcAft>
              <a:buFont typeface="Symbol" pitchFamily="18" charset="2"/>
              <a:defRPr sz="1500">
                <a:solidFill>
                  <a:srgbClr val="000000"/>
                </a:solidFill>
                <a:latin typeface="Arial" charset="0"/>
                <a:ea typeface="ＭＳ Ｐゴシック" pitchFamily="34" charset="-128"/>
              </a:defRPr>
            </a:lvl7pPr>
            <a:lvl8pPr marL="3427925" indent="-228528" defTabSz="958550" eaLnBrk="0" fontAlgn="base" hangingPunct="0">
              <a:spcBef>
                <a:spcPct val="0"/>
              </a:spcBef>
              <a:spcAft>
                <a:spcPct val="0"/>
              </a:spcAft>
              <a:buFont typeface="Symbol" pitchFamily="18" charset="2"/>
              <a:defRPr sz="1500">
                <a:solidFill>
                  <a:srgbClr val="000000"/>
                </a:solidFill>
                <a:latin typeface="Arial" charset="0"/>
                <a:ea typeface="ＭＳ Ｐゴシック" pitchFamily="34" charset="-128"/>
              </a:defRPr>
            </a:lvl8pPr>
            <a:lvl9pPr marL="3884983" indent="-228528" defTabSz="958550" eaLnBrk="0" fontAlgn="base" hangingPunct="0">
              <a:spcBef>
                <a:spcPct val="0"/>
              </a:spcBef>
              <a:spcAft>
                <a:spcPct val="0"/>
              </a:spcAft>
              <a:buFont typeface="Symbol" pitchFamily="18" charset="2"/>
              <a:defRPr sz="1500">
                <a:solidFill>
                  <a:srgbClr val="000000"/>
                </a:solidFill>
                <a:latin typeface="Arial" charset="0"/>
                <a:ea typeface="ＭＳ Ｐゴシック" pitchFamily="34" charset="-128"/>
              </a:defRPr>
            </a:lvl9pPr>
          </a:lstStyle>
          <a:p>
            <a:endParaRPr lang="en-GB"/>
          </a:p>
        </p:txBody>
      </p:sp>
      <p:sp>
        <p:nvSpPr>
          <p:cNvPr id="17411" name="Rectangle 2"/>
          <p:cNvSpPr>
            <a:spLocks noGrp="1" noRot="1" noChangeAspect="1" noChangeArrowheads="1" noTextEdit="1"/>
          </p:cNvSpPr>
          <p:nvPr>
            <p:ph type="sldImg"/>
          </p:nvPr>
        </p:nvSpPr>
        <p:spPr>
          <a:xfrm>
            <a:off x="766763" y="744538"/>
            <a:ext cx="5262562" cy="3722687"/>
          </a:xfrm>
          <a:ln/>
        </p:spPr>
      </p:sp>
      <p:sp>
        <p:nvSpPr>
          <p:cNvPr id="17412" name="Rectangle 3"/>
          <p:cNvSpPr>
            <a:spLocks noGrp="1" noChangeAspect="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66763" y="744538"/>
            <a:ext cx="5262562" cy="3722687"/>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en-GB"/>
          </a:p>
        </p:txBody>
      </p:sp>
    </p:spTree>
    <p:extLst>
      <p:ext uri="{BB962C8B-B14F-4D97-AF65-F5344CB8AC3E}">
        <p14:creationId xmlns:p14="http://schemas.microsoft.com/office/powerpoint/2010/main" val="8847707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66763" y="744538"/>
            <a:ext cx="5262562" cy="3722687"/>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en-GB"/>
          </a:p>
        </p:txBody>
      </p:sp>
    </p:spTree>
    <p:extLst>
      <p:ext uri="{BB962C8B-B14F-4D97-AF65-F5344CB8AC3E}">
        <p14:creationId xmlns:p14="http://schemas.microsoft.com/office/powerpoint/2010/main" val="8847707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66763" y="744538"/>
            <a:ext cx="5262562" cy="3722687"/>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en-GB"/>
          </a:p>
        </p:txBody>
      </p:sp>
    </p:spTree>
    <p:extLst>
      <p:ext uri="{BB962C8B-B14F-4D97-AF65-F5344CB8AC3E}">
        <p14:creationId xmlns:p14="http://schemas.microsoft.com/office/powerpoint/2010/main" val="17971321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ontact placement"/>
          <p:cNvSpPr>
            <a:spLocks noGrp="1"/>
          </p:cNvSpPr>
          <p:nvPr>
            <p:ph type="body" sz="quarter" idx="10" hasCustomPrompt="1"/>
          </p:nvPr>
        </p:nvSpPr>
        <p:spPr bwMode="gray">
          <a:xfrm>
            <a:off x="541337" y="6231599"/>
            <a:ext cx="9604188" cy="540000"/>
          </a:xfrm>
        </p:spPr>
        <p:txBody>
          <a:bodyPr>
            <a:noAutofit/>
          </a:bodyPr>
          <a:lstStyle>
            <a:lvl1pPr>
              <a:lnSpc>
                <a:spcPts val="1600"/>
              </a:lnSpc>
              <a:spcBef>
                <a:spcPts val="0"/>
              </a:spcBef>
              <a:spcAft>
                <a:spcPts val="0"/>
              </a:spcAft>
              <a:defRPr lang="en-GB" sz="1200" b="0" cap="none" baseline="0" noProof="0" dirty="0">
                <a:solidFill>
                  <a:schemeClr val="tx2"/>
                </a:solidFill>
                <a:latin typeface="+mn-lt"/>
                <a:ea typeface="+mn-ea"/>
                <a:cs typeface="+mn-cs"/>
              </a:defRPr>
            </a:lvl1pPr>
          </a:lstStyle>
          <a:p>
            <a:pPr lvl="0"/>
            <a:r>
              <a:rPr lang="en-GB" dirty="0" smtClean="0"/>
              <a:t>[Contact Name], [Position], +61 #### ####, first.last@hsf.com</a:t>
            </a:r>
          </a:p>
        </p:txBody>
      </p:sp>
      <p:sp>
        <p:nvSpPr>
          <p:cNvPr id="3" name="Date placement"/>
          <p:cNvSpPr>
            <a:spLocks noGrp="1"/>
          </p:cNvSpPr>
          <p:nvPr>
            <p:ph type="body" sz="quarter" idx="11" hasCustomPrompt="1"/>
          </p:nvPr>
        </p:nvSpPr>
        <p:spPr bwMode="gray">
          <a:xfrm>
            <a:off x="541338" y="5900400"/>
            <a:ext cx="9610726" cy="252000"/>
          </a:xfrm>
        </p:spPr>
        <p:txBody>
          <a:bodyPr tIns="0"/>
          <a:lstStyle>
            <a:lvl1pPr>
              <a:lnSpc>
                <a:spcPts val="1400"/>
              </a:lnSpc>
              <a:spcBef>
                <a:spcPts val="0"/>
              </a:spcBef>
              <a:spcAft>
                <a:spcPts val="0"/>
              </a:spcAft>
              <a:defRPr sz="1400" cap="all" baseline="0">
                <a:solidFill>
                  <a:schemeClr val="tx2"/>
                </a:solidFill>
              </a:defRPr>
            </a:lvl1pPr>
            <a:lvl2pPr>
              <a:lnSpc>
                <a:spcPts val="1400"/>
              </a:lnSpc>
              <a:spcAft>
                <a:spcPts val="0"/>
              </a:spcAft>
              <a:defRPr sz="1400" cap="all" baseline="0">
                <a:solidFill>
                  <a:schemeClr val="tx2"/>
                </a:solidFill>
              </a:defRPr>
            </a:lvl2pPr>
            <a:lvl3pPr>
              <a:lnSpc>
                <a:spcPts val="1400"/>
              </a:lnSpc>
              <a:spcAft>
                <a:spcPts val="0"/>
              </a:spcAft>
              <a:defRPr sz="1400" cap="all" baseline="0">
                <a:solidFill>
                  <a:schemeClr val="tx2"/>
                </a:solidFill>
              </a:defRPr>
            </a:lvl3pPr>
            <a:lvl4pPr>
              <a:lnSpc>
                <a:spcPts val="1400"/>
              </a:lnSpc>
              <a:spcAft>
                <a:spcPts val="0"/>
              </a:spcAft>
              <a:defRPr sz="1400" cap="all" baseline="0">
                <a:solidFill>
                  <a:schemeClr val="tx2"/>
                </a:solidFill>
              </a:defRPr>
            </a:lvl4pPr>
            <a:lvl5pPr>
              <a:lnSpc>
                <a:spcPts val="1400"/>
              </a:lnSpc>
              <a:spcAft>
                <a:spcPts val="0"/>
              </a:spcAft>
              <a:defRPr sz="1400" cap="all" baseline="0">
                <a:solidFill>
                  <a:schemeClr val="tx2"/>
                </a:solidFill>
              </a:defRPr>
            </a:lvl5pPr>
          </a:lstStyle>
          <a:p>
            <a:pPr lvl="0"/>
            <a:r>
              <a:rPr lang="en-US" dirty="0" smtClean="0"/>
              <a:t>[date]</a:t>
            </a:r>
            <a:endParaRPr lang="en-GB" dirty="0"/>
          </a:p>
        </p:txBody>
      </p:sp>
      <p:sp>
        <p:nvSpPr>
          <p:cNvPr id="355331" name="Subtitle placement"/>
          <p:cNvSpPr>
            <a:spLocks noGrp="1" noChangeArrowheads="1"/>
          </p:cNvSpPr>
          <p:nvPr>
            <p:ph type="subTitle" idx="1" hasCustomPrompt="1"/>
          </p:nvPr>
        </p:nvSpPr>
        <p:spPr bwMode="gray">
          <a:xfrm>
            <a:off x="541338" y="4752000"/>
            <a:ext cx="9610724" cy="720000"/>
          </a:xfrm>
          <a:prstGeom prst="rect">
            <a:avLst/>
          </a:prstGeom>
        </p:spPr>
        <p:txBody>
          <a:bodyPr wrap="square">
            <a:noAutofit/>
          </a:bodyPr>
          <a:lstStyle>
            <a:lvl1pPr marL="0" marR="0" indent="0" algn="l" defTabSz="1123340" rtl="0" eaLnBrk="1" fontAlgn="base" latinLnBrk="0" hangingPunct="1">
              <a:lnSpc>
                <a:spcPts val="2800"/>
              </a:lnSpc>
              <a:spcBef>
                <a:spcPts val="0"/>
              </a:spcBef>
              <a:spcAft>
                <a:spcPts val="0"/>
              </a:spcAft>
              <a:buClrTx/>
              <a:buSzTx/>
              <a:buFontTx/>
              <a:buNone/>
              <a:tabLst/>
              <a:defRPr sz="2600" b="0" cap="all" baseline="0">
                <a:solidFill>
                  <a:schemeClr val="accent3"/>
                </a:solidFill>
              </a:defRPr>
            </a:lvl1pPr>
          </a:lstStyle>
          <a:p>
            <a:r>
              <a:rPr lang="en-GB" dirty="0" smtClean="0"/>
              <a:t>[SUBTITLE] (DELETE IF NOT REQUIRED)</a:t>
            </a:r>
          </a:p>
        </p:txBody>
      </p:sp>
      <p:sp>
        <p:nvSpPr>
          <p:cNvPr id="355330" name="Title placement"/>
          <p:cNvSpPr>
            <a:spLocks noGrp="1" noChangeArrowheads="1"/>
          </p:cNvSpPr>
          <p:nvPr>
            <p:ph type="ctrTitle" hasCustomPrompt="1"/>
          </p:nvPr>
        </p:nvSpPr>
        <p:spPr bwMode="gray">
          <a:xfrm>
            <a:off x="541338" y="3600000"/>
            <a:ext cx="9610725" cy="993600"/>
          </a:xfrm>
        </p:spPr>
        <p:txBody>
          <a:bodyPr wrap="square" anchor="b" anchorCtr="0">
            <a:noAutofit/>
          </a:bodyPr>
          <a:lstStyle>
            <a:lvl1pPr>
              <a:lnSpc>
                <a:spcPts val="3400"/>
              </a:lnSpc>
              <a:spcAft>
                <a:spcPts val="0"/>
              </a:spcAft>
              <a:defRPr lang="en-GB" sz="3200" b="0" cap="all" baseline="0" noProof="0" dirty="0" smtClean="0">
                <a:solidFill>
                  <a:schemeClr val="tx2"/>
                </a:solidFill>
                <a:latin typeface="+mj-lt"/>
                <a:ea typeface="+mj-ea"/>
                <a:cs typeface="+mj-cs"/>
              </a:defRPr>
            </a:lvl1pPr>
          </a:lstStyle>
          <a:p>
            <a:pPr lvl="0"/>
            <a:r>
              <a:rPr lang="en-GB" noProof="0" dirty="0" smtClean="0"/>
              <a:t>[COVER TITLE]</a:t>
            </a:r>
          </a:p>
        </p:txBody>
      </p:sp>
    </p:spTree>
    <p:extLst>
      <p:ext uri="{BB962C8B-B14F-4D97-AF65-F5344CB8AC3E}">
        <p14:creationId xmlns:p14="http://schemas.microsoft.com/office/powerpoint/2010/main" val="385716602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One Content Office Locations">
    <p:bg bwMode="auto">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p:cNvSpPr>
            <a:spLocks noGrp="1"/>
          </p:cNvSpPr>
          <p:nvPr>
            <p:ph type="title" hasCustomPrompt="1"/>
          </p:nvPr>
        </p:nvSpPr>
        <p:spPr bwMode="gray">
          <a:xfrm>
            <a:off x="648000" y="648000"/>
            <a:ext cx="4320000" cy="771606"/>
          </a:xfrm>
        </p:spPr>
        <p:txBody>
          <a:bodyPr/>
          <a:lstStyle>
            <a:lvl1pPr>
              <a:defRPr>
                <a:solidFill>
                  <a:schemeClr val="bg1"/>
                </a:solidFill>
              </a:defRPr>
            </a:lvl1pPr>
          </a:lstStyle>
          <a:p>
            <a:r>
              <a:rPr lang="en-US" dirty="0" smtClean="0"/>
              <a:t>[HEADER]</a:t>
            </a:r>
            <a:endParaRPr lang="en-GB" dirty="0"/>
          </a:p>
        </p:txBody>
      </p:sp>
      <p:sp>
        <p:nvSpPr>
          <p:cNvPr id="10" name="Content Placeholder 9"/>
          <p:cNvSpPr>
            <a:spLocks noGrp="1"/>
          </p:cNvSpPr>
          <p:nvPr>
            <p:ph sz="quarter" idx="10" hasCustomPrompt="1"/>
          </p:nvPr>
        </p:nvSpPr>
        <p:spPr bwMode="gray">
          <a:xfrm>
            <a:off x="648000" y="1619999"/>
            <a:ext cx="2808000" cy="4212000"/>
          </a:xfrm>
        </p:spPr>
        <p:txBody>
          <a:bodyPr/>
          <a:lstStyle>
            <a:lvl1pPr>
              <a:defRPr>
                <a:solidFill>
                  <a:schemeClr val="bg1"/>
                </a:solidFill>
              </a:defRPr>
            </a:lvl1pPr>
            <a:lvl2pP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vl6pPr>
              <a:buClr>
                <a:schemeClr val="bg1"/>
              </a:buClr>
              <a:defRPr>
                <a:solidFill>
                  <a:schemeClr val="bg1"/>
                </a:solidFill>
              </a:defRPr>
            </a:lvl6pPr>
            <a:lvl7pPr>
              <a:buClr>
                <a:schemeClr val="bg1"/>
              </a:buClr>
              <a:defRPr>
                <a:solidFill>
                  <a:schemeClr val="bg1"/>
                </a:solidFill>
              </a:defRPr>
            </a:lvl7pPr>
            <a:lvl8pPr>
              <a:buClr>
                <a:schemeClr val="bg1"/>
              </a:buClr>
              <a:defRPr>
                <a:solidFill>
                  <a:schemeClr val="bg1"/>
                </a:solidFill>
              </a:defRPr>
            </a:lvl8pPr>
            <a:lvl9pPr>
              <a:buClr>
                <a:schemeClr val="bg1"/>
              </a:buClr>
              <a:defRPr>
                <a:solidFill>
                  <a:schemeClr val="bg1"/>
                </a:solidFill>
              </a:defRPr>
            </a:lvl9pPr>
          </a:lstStyle>
          <a:p>
            <a:pPr lvl="0"/>
            <a:r>
              <a:rPr lang="en-US" dirty="0" smtClean="0"/>
              <a:t>[Text]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Tree>
    <p:extLst>
      <p:ext uri="{BB962C8B-B14F-4D97-AF65-F5344CB8AC3E}">
        <p14:creationId xmlns:p14="http://schemas.microsoft.com/office/powerpoint/2010/main" val="132266180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ck Page (office gri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611" y="116463"/>
            <a:ext cx="10527789" cy="7444800"/>
          </a:xfrm>
          <a:prstGeom prst="rect">
            <a:avLst/>
          </a:prstGeom>
        </p:spPr>
      </p:pic>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611" y="116463"/>
            <a:ext cx="10527789" cy="7444800"/>
          </a:xfrm>
          <a:prstGeom prst="rect">
            <a:avLst/>
          </a:prstGeom>
        </p:spPr>
      </p:pic>
    </p:spTree>
    <p:extLst>
      <p:ext uri="{BB962C8B-B14F-4D97-AF65-F5344CB8AC3E}">
        <p14:creationId xmlns:p14="http://schemas.microsoft.com/office/powerpoint/2010/main" val="238984010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e Content - Enhance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dirty="0"/>
          </a:p>
        </p:txBody>
      </p:sp>
      <p:sp>
        <p:nvSpPr>
          <p:cNvPr id="4" name="Content Placeholder 3"/>
          <p:cNvSpPr>
            <a:spLocks noGrp="1"/>
          </p:cNvSpPr>
          <p:nvPr>
            <p:ph sz="quarter" idx="10"/>
          </p:nvPr>
        </p:nvSpPr>
        <p:spPr>
          <a:xfrm>
            <a:off x="539750" y="1620838"/>
            <a:ext cx="9610725" cy="5199062"/>
          </a:xfrm>
        </p:spPr>
        <p:txBody>
          <a:bodyPr/>
          <a:lstStyle>
            <a:lvl5pPr>
              <a:defRPr/>
            </a:lvl5pPr>
            <a:lvl6pPr>
              <a:defRPr/>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endParaRPr lang="en-AU" dirty="0"/>
          </a:p>
        </p:txBody>
      </p:sp>
    </p:spTree>
    <p:extLst>
      <p:ext uri="{BB962C8B-B14F-4D97-AF65-F5344CB8AC3E}">
        <p14:creationId xmlns:p14="http://schemas.microsoft.com/office/powerpoint/2010/main" val="345531128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 Enhanced">
    <p:spTree>
      <p:nvGrpSpPr>
        <p:cNvPr id="1" name=""/>
        <p:cNvGrpSpPr/>
        <p:nvPr/>
      </p:nvGrpSpPr>
      <p:grpSpPr>
        <a:xfrm>
          <a:off x="0" y="0"/>
          <a:ext cx="0" cy="0"/>
          <a:chOff x="0" y="0"/>
          <a:chExt cx="0" cy="0"/>
        </a:xfrm>
      </p:grpSpPr>
      <p:sp>
        <p:nvSpPr>
          <p:cNvPr id="7" name="Content placement right"/>
          <p:cNvSpPr>
            <a:spLocks noGrp="1"/>
          </p:cNvSpPr>
          <p:nvPr>
            <p:ph sz="quarter" idx="11" hasCustomPrompt="1"/>
          </p:nvPr>
        </p:nvSpPr>
        <p:spPr bwMode="gray">
          <a:xfrm>
            <a:off x="5453064" y="1619999"/>
            <a:ext cx="4699000" cy="5198400"/>
          </a:xfrm>
        </p:spPr>
        <p:txBody>
          <a:bodyPr/>
          <a:lstStyle/>
          <a:p>
            <a:pPr lvl="0"/>
            <a:r>
              <a:rPr lang="en-US" dirty="0" smtClean="0"/>
              <a:t>[Text]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5" name="Content placement left"/>
          <p:cNvSpPr>
            <a:spLocks noGrp="1"/>
          </p:cNvSpPr>
          <p:nvPr>
            <p:ph sz="quarter" idx="10" hasCustomPrompt="1"/>
          </p:nvPr>
        </p:nvSpPr>
        <p:spPr bwMode="gray">
          <a:xfrm>
            <a:off x="540000" y="1619999"/>
            <a:ext cx="4698750" cy="5198400"/>
          </a:xfrm>
        </p:spPr>
        <p:txBody>
          <a:bodyPr/>
          <a:lstStyle/>
          <a:p>
            <a:pPr lvl="0"/>
            <a:r>
              <a:rPr lang="en-US" dirty="0" smtClean="0"/>
              <a:t>[Text]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2" name="Title"/>
          <p:cNvSpPr>
            <a:spLocks noGrp="1"/>
          </p:cNvSpPr>
          <p:nvPr>
            <p:ph type="title" hasCustomPrompt="1"/>
          </p:nvPr>
        </p:nvSpPr>
        <p:spPr bwMode="gray">
          <a:xfrm>
            <a:off x="540000" y="452438"/>
            <a:ext cx="9610788" cy="770400"/>
          </a:xfrm>
        </p:spPr>
        <p:txBody>
          <a:bodyPr/>
          <a:lstStyle>
            <a:lvl1pPr>
              <a:defRPr/>
            </a:lvl1pPr>
          </a:lstStyle>
          <a:p>
            <a:r>
              <a:rPr lang="en-US" dirty="0" smtClean="0"/>
              <a:t>Click to edit HEADER</a:t>
            </a:r>
            <a:endParaRPr lang="en-GB" dirty="0"/>
          </a:p>
        </p:txBody>
      </p:sp>
    </p:spTree>
    <p:extLst>
      <p:ext uri="{BB962C8B-B14F-4D97-AF65-F5344CB8AC3E}">
        <p14:creationId xmlns:p14="http://schemas.microsoft.com/office/powerpoint/2010/main" val="30456251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w/photo">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Image placement"/>
          <p:cNvSpPr/>
          <p:nvPr/>
        </p:nvSpPr>
        <p:spPr bwMode="gray">
          <a:xfrm>
            <a:off x="7272063" y="3780000"/>
            <a:ext cx="2880000" cy="2880000"/>
          </a:xfrm>
          <a:prstGeom prst="rect">
            <a:avLst/>
          </a:prstGeom>
          <a:solidFill>
            <a:srgbClr val="EEEFEF"/>
          </a:solidFill>
          <a:ln w="15875" cap="flat" cmpd="sng" algn="ctr">
            <a:noFill/>
            <a:prstDash val="solid"/>
            <a:round/>
            <a:headEnd type="none" w="med" len="med"/>
            <a:tailEnd type="none" w="med" len="med"/>
          </a:ln>
          <a:effectLst/>
          <a:extLst/>
        </p:spPr>
        <p:txBody>
          <a:bodyPr vert="horz" wrap="square" lIns="0" tIns="0" rIns="0" bIns="0" numCol="1" rtlCol="0" anchor="ctr" anchorCtr="0" compatLnSpc="1">
            <a:prstTxWarp prst="textNoShape">
              <a:avLst/>
            </a:prstTxWarp>
          </a:bodyPr>
          <a:lstStyle/>
          <a:p>
            <a:pPr marL="0" marR="0" indent="0" algn="ctr" defTabSz="914343" rtl="0" eaLnBrk="0" fontAlgn="base" latinLnBrk="0" hangingPunct="0">
              <a:lnSpc>
                <a:spcPct val="100000"/>
              </a:lnSpc>
              <a:spcBef>
                <a:spcPct val="0"/>
              </a:spcBef>
              <a:spcAft>
                <a:spcPct val="0"/>
              </a:spcAft>
              <a:buClrTx/>
              <a:buSzTx/>
              <a:buFont typeface="Symbol" pitchFamily="18" charset="2"/>
              <a:buNone/>
              <a:tabLst>
                <a:tab pos="450822" algn="l"/>
                <a:tab pos="457171" algn="r"/>
                <a:tab pos="990537" algn="l"/>
                <a:tab pos="1890594" algn="l"/>
                <a:tab pos="2339827" algn="l"/>
                <a:tab pos="2790649" algn="l"/>
                <a:tab pos="5581297" algn="r"/>
              </a:tabLst>
            </a:pPr>
            <a:r>
              <a:rPr kumimoji="0" lang="en-AU" sz="3900" b="0" i="0" u="none" strike="noStrike" cap="none" normalizeH="0" baseline="0" dirty="0" smtClean="0">
                <a:ln>
                  <a:noFill/>
                </a:ln>
                <a:solidFill>
                  <a:schemeClr val="bg1">
                    <a:lumMod val="75000"/>
                  </a:schemeClr>
                </a:solidFill>
                <a:effectLst/>
                <a:latin typeface="Arial" charset="0"/>
                <a:ea typeface="ＭＳ Ｐゴシック" pitchFamily="34" charset="-128"/>
              </a:rPr>
              <a:t>8CM X 8CM</a:t>
            </a:r>
          </a:p>
        </p:txBody>
      </p:sp>
      <p:sp>
        <p:nvSpPr>
          <p:cNvPr id="4" name="Contact placement"/>
          <p:cNvSpPr>
            <a:spLocks noGrp="1"/>
          </p:cNvSpPr>
          <p:nvPr>
            <p:ph type="body" sz="quarter" idx="10" hasCustomPrompt="1"/>
          </p:nvPr>
        </p:nvSpPr>
        <p:spPr bwMode="gray">
          <a:xfrm>
            <a:off x="540000" y="6231600"/>
            <a:ext cx="6408000" cy="540000"/>
          </a:xfrm>
        </p:spPr>
        <p:txBody>
          <a:bodyPr wrap="square" tIns="0">
            <a:noAutofit/>
          </a:bodyPr>
          <a:lstStyle>
            <a:lvl1pPr>
              <a:lnSpc>
                <a:spcPts val="1600"/>
              </a:lnSpc>
              <a:spcBef>
                <a:spcPts val="0"/>
              </a:spcBef>
              <a:spcAft>
                <a:spcPts val="0"/>
              </a:spcAft>
              <a:defRPr lang="en-GB" sz="1200" b="0" cap="none" baseline="0" noProof="0" dirty="0" smtClean="0">
                <a:solidFill>
                  <a:schemeClr val="tx2"/>
                </a:solidFill>
                <a:latin typeface="+mn-lt"/>
                <a:ea typeface="+mn-ea"/>
                <a:cs typeface="+mn-cs"/>
              </a:defRPr>
            </a:lvl1pPr>
          </a:lstStyle>
          <a:p>
            <a:pPr lvl="0"/>
            <a:r>
              <a:rPr lang="en-GB" dirty="0" smtClean="0"/>
              <a:t>[Contact Name], [Position], +61 #### ####, first.last@hsf.com</a:t>
            </a:r>
          </a:p>
        </p:txBody>
      </p:sp>
      <p:sp>
        <p:nvSpPr>
          <p:cNvPr id="3" name="Date placement"/>
          <p:cNvSpPr>
            <a:spLocks noGrp="1"/>
          </p:cNvSpPr>
          <p:nvPr>
            <p:ph type="body" sz="quarter" idx="11" hasCustomPrompt="1"/>
          </p:nvPr>
        </p:nvSpPr>
        <p:spPr bwMode="gray">
          <a:xfrm>
            <a:off x="540000" y="5900400"/>
            <a:ext cx="6408000" cy="252000"/>
          </a:xfrm>
        </p:spPr>
        <p:txBody>
          <a:bodyPr/>
          <a:lstStyle>
            <a:lvl1pPr>
              <a:lnSpc>
                <a:spcPts val="1400"/>
              </a:lnSpc>
              <a:spcAft>
                <a:spcPts val="0"/>
              </a:spcAft>
              <a:defRPr lang="en-GB" sz="1400" b="0" cap="all" baseline="0" noProof="0" dirty="0" smtClean="0">
                <a:solidFill>
                  <a:schemeClr val="tx2"/>
                </a:solidFill>
                <a:latin typeface="+mn-lt"/>
                <a:ea typeface="+mn-ea"/>
                <a:cs typeface="+mn-cs"/>
              </a:defRPr>
            </a:lvl1pPr>
          </a:lstStyle>
          <a:p>
            <a:pPr lvl="0"/>
            <a:r>
              <a:rPr lang="en-US" dirty="0" smtClean="0"/>
              <a:t>[Date]</a:t>
            </a:r>
            <a:endParaRPr lang="en-GB" dirty="0"/>
          </a:p>
        </p:txBody>
      </p:sp>
      <p:sp>
        <p:nvSpPr>
          <p:cNvPr id="355331" name="Subtitle placement"/>
          <p:cNvSpPr>
            <a:spLocks noGrp="1" noChangeArrowheads="1"/>
          </p:cNvSpPr>
          <p:nvPr>
            <p:ph type="subTitle" idx="1" hasCustomPrompt="1"/>
          </p:nvPr>
        </p:nvSpPr>
        <p:spPr bwMode="gray">
          <a:xfrm>
            <a:off x="540000" y="4752000"/>
            <a:ext cx="6408000" cy="1080000"/>
          </a:xfrm>
          <a:prstGeom prst="rect">
            <a:avLst/>
          </a:prstGeom>
        </p:spPr>
        <p:txBody>
          <a:bodyPr wrap="square">
            <a:noAutofit/>
          </a:bodyPr>
          <a:lstStyle>
            <a:lvl1pPr marL="0">
              <a:lnSpc>
                <a:spcPts val="2800"/>
              </a:lnSpc>
              <a:spcAft>
                <a:spcPts val="0"/>
              </a:spcAft>
              <a:defRPr sz="2600" b="0" cap="all" baseline="0">
                <a:solidFill>
                  <a:schemeClr val="accent3"/>
                </a:solidFill>
              </a:defRPr>
            </a:lvl1pPr>
          </a:lstStyle>
          <a:p>
            <a:r>
              <a:rPr lang="en-GB" dirty="0" smtClean="0"/>
              <a:t>[SUBTITLE] (DELETE IF NOT REQUIRED)</a:t>
            </a:r>
            <a:endParaRPr lang="en-GB" dirty="0"/>
          </a:p>
        </p:txBody>
      </p:sp>
      <p:sp>
        <p:nvSpPr>
          <p:cNvPr id="355330" name="Title placement"/>
          <p:cNvSpPr>
            <a:spLocks noGrp="1" noChangeArrowheads="1"/>
          </p:cNvSpPr>
          <p:nvPr>
            <p:ph type="ctrTitle" hasCustomPrompt="1"/>
          </p:nvPr>
        </p:nvSpPr>
        <p:spPr bwMode="gray">
          <a:xfrm>
            <a:off x="540000" y="3600000"/>
            <a:ext cx="6408000" cy="993600"/>
          </a:xfrm>
        </p:spPr>
        <p:txBody>
          <a:bodyPr wrap="square" anchor="b" anchorCtr="0">
            <a:noAutofit/>
          </a:bodyPr>
          <a:lstStyle>
            <a:lvl1pPr>
              <a:lnSpc>
                <a:spcPts val="3400"/>
              </a:lnSpc>
              <a:spcAft>
                <a:spcPts val="0"/>
              </a:spcAft>
              <a:defRPr lang="en-GB" sz="3200" b="0" cap="all" baseline="0" noProof="0" dirty="0" smtClean="0">
                <a:solidFill>
                  <a:schemeClr val="tx2"/>
                </a:solidFill>
                <a:latin typeface="+mj-lt"/>
                <a:ea typeface="+mj-ea"/>
                <a:cs typeface="+mj-cs"/>
              </a:defRPr>
            </a:lvl1pPr>
          </a:lstStyle>
          <a:p>
            <a:pPr lvl="0"/>
            <a:r>
              <a:rPr lang="en-GB" noProof="0" dirty="0" smtClean="0"/>
              <a:t>[COVER TITLE IMAGE OPTION]</a:t>
            </a:r>
          </a:p>
        </p:txBody>
      </p:sp>
      <p:sp>
        <p:nvSpPr>
          <p:cNvPr id="7" name="Image placement"/>
          <p:cNvSpPr/>
          <p:nvPr userDrawn="1"/>
        </p:nvSpPr>
        <p:spPr bwMode="gray">
          <a:xfrm>
            <a:off x="7272063" y="3780000"/>
            <a:ext cx="2880000" cy="2880000"/>
          </a:xfrm>
          <a:prstGeom prst="rect">
            <a:avLst/>
          </a:prstGeom>
          <a:solidFill>
            <a:srgbClr val="EEEFEF"/>
          </a:solidFill>
          <a:ln w="15875" cap="flat" cmpd="sng" algn="ctr">
            <a:noFill/>
            <a:prstDash val="solid"/>
            <a:round/>
            <a:headEnd type="none" w="med" len="med"/>
            <a:tailEnd type="none" w="med" len="med"/>
          </a:ln>
          <a:effectLst/>
          <a:extLst/>
        </p:spPr>
        <p:txBody>
          <a:bodyPr vert="horz" wrap="square" lIns="0" tIns="0" rIns="0" bIns="0" numCol="1" rtlCol="0" anchor="ctr" anchorCtr="0" compatLnSpc="1">
            <a:prstTxWarp prst="textNoShape">
              <a:avLst/>
            </a:prstTxWarp>
          </a:bodyPr>
          <a:lstStyle/>
          <a:p>
            <a:pPr marL="0" marR="0" indent="0" algn="ctr" defTabSz="914343" rtl="0" eaLnBrk="0" fontAlgn="base" latinLnBrk="0" hangingPunct="0">
              <a:lnSpc>
                <a:spcPct val="100000"/>
              </a:lnSpc>
              <a:spcBef>
                <a:spcPct val="0"/>
              </a:spcBef>
              <a:spcAft>
                <a:spcPct val="0"/>
              </a:spcAft>
              <a:buClrTx/>
              <a:buSzTx/>
              <a:buFont typeface="Symbol" pitchFamily="18" charset="2"/>
              <a:buNone/>
              <a:tabLst>
                <a:tab pos="450822" algn="l"/>
                <a:tab pos="457171" algn="r"/>
                <a:tab pos="990537" algn="l"/>
                <a:tab pos="1890594" algn="l"/>
                <a:tab pos="2339827" algn="l"/>
                <a:tab pos="2790649" algn="l"/>
                <a:tab pos="5581297" algn="r"/>
              </a:tabLst>
            </a:pPr>
            <a:r>
              <a:rPr kumimoji="0" lang="en-AU" sz="3900" b="0" i="0" u="none" strike="noStrike" cap="none" normalizeH="0" baseline="0" dirty="0" smtClean="0">
                <a:ln>
                  <a:noFill/>
                </a:ln>
                <a:solidFill>
                  <a:schemeClr val="bg1">
                    <a:lumMod val="75000"/>
                  </a:schemeClr>
                </a:solidFill>
                <a:effectLst/>
                <a:latin typeface="Arial" charset="0"/>
                <a:ea typeface="ＭＳ Ｐゴシック" pitchFamily="34" charset="-128"/>
              </a:rPr>
              <a:t>8CM X 8CM</a:t>
            </a:r>
          </a:p>
        </p:txBody>
      </p:sp>
    </p:spTree>
    <p:extLst>
      <p:ext uri="{BB962C8B-B14F-4D97-AF65-F5344CB8AC3E}">
        <p14:creationId xmlns:p14="http://schemas.microsoft.com/office/powerpoint/2010/main" val="37859406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Divider">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55331" name="Subtitle placement"/>
          <p:cNvSpPr>
            <a:spLocks noGrp="1" noChangeArrowheads="1"/>
          </p:cNvSpPr>
          <p:nvPr>
            <p:ph type="subTitle" idx="1" hasCustomPrompt="1"/>
          </p:nvPr>
        </p:nvSpPr>
        <p:spPr bwMode="gray">
          <a:xfrm>
            <a:off x="539999" y="4752000"/>
            <a:ext cx="9612063" cy="720000"/>
          </a:xfrm>
          <a:prstGeom prst="rect">
            <a:avLst/>
          </a:prstGeom>
        </p:spPr>
        <p:txBody>
          <a:bodyPr wrap="square">
            <a:noAutofit/>
          </a:bodyPr>
          <a:lstStyle>
            <a:lvl1pPr marL="0">
              <a:lnSpc>
                <a:spcPts val="2800"/>
              </a:lnSpc>
              <a:spcAft>
                <a:spcPts val="0"/>
              </a:spcAft>
              <a:defRPr sz="2600" b="0" cap="all" baseline="0">
                <a:solidFill>
                  <a:schemeClr val="accent3"/>
                </a:solidFill>
              </a:defRPr>
            </a:lvl1pPr>
          </a:lstStyle>
          <a:p>
            <a:pPr lvl="0"/>
            <a:r>
              <a:rPr lang="en-GB" dirty="0" smtClean="0"/>
              <a:t>[SUBTITLE] (DELETE IF NOT REQUIRED)</a:t>
            </a:r>
            <a:endParaRPr lang="en-GB" noProof="0" dirty="0" smtClean="0"/>
          </a:p>
        </p:txBody>
      </p:sp>
      <p:sp>
        <p:nvSpPr>
          <p:cNvPr id="355330" name="Title placement"/>
          <p:cNvSpPr>
            <a:spLocks noGrp="1" noChangeArrowheads="1"/>
          </p:cNvSpPr>
          <p:nvPr>
            <p:ph type="ctrTitle" hasCustomPrompt="1"/>
          </p:nvPr>
        </p:nvSpPr>
        <p:spPr bwMode="gray">
          <a:xfrm>
            <a:off x="539999" y="3600000"/>
            <a:ext cx="9612063" cy="993600"/>
          </a:xfrm>
        </p:spPr>
        <p:txBody>
          <a:bodyPr wrap="square" anchor="b" anchorCtr="0">
            <a:noAutofit/>
          </a:bodyPr>
          <a:lstStyle>
            <a:lvl1pPr>
              <a:lnSpc>
                <a:spcPts val="3400"/>
              </a:lnSpc>
              <a:spcAft>
                <a:spcPts val="0"/>
              </a:spcAft>
              <a:defRPr sz="3200" b="0" baseline="0">
                <a:solidFill>
                  <a:schemeClr val="tx2"/>
                </a:solidFill>
                <a:latin typeface="+mj-lt"/>
              </a:defRPr>
            </a:lvl1pPr>
          </a:lstStyle>
          <a:p>
            <a:pPr lvl="0"/>
            <a:r>
              <a:rPr lang="en-GB" dirty="0" smtClean="0"/>
              <a:t>[DIVIDER TITLE]</a:t>
            </a:r>
            <a:endParaRPr lang="en-GB" noProof="0" dirty="0" smtClean="0"/>
          </a:p>
        </p:txBody>
      </p:sp>
    </p:spTree>
    <p:extLst>
      <p:ext uri="{BB962C8B-B14F-4D97-AF65-F5344CB8AC3E}">
        <p14:creationId xmlns:p14="http://schemas.microsoft.com/office/powerpoint/2010/main" val="8401538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Divider w/photo">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Image placement"/>
          <p:cNvSpPr/>
          <p:nvPr/>
        </p:nvSpPr>
        <p:spPr bwMode="gray">
          <a:xfrm>
            <a:off x="7272063" y="3780000"/>
            <a:ext cx="2880000" cy="2880000"/>
          </a:xfrm>
          <a:prstGeom prst="rect">
            <a:avLst/>
          </a:prstGeom>
          <a:solidFill>
            <a:srgbClr val="EEEFEF"/>
          </a:solidFill>
          <a:ln w="15875" cap="flat" cmpd="sng" algn="ctr">
            <a:noFill/>
            <a:prstDash val="solid"/>
            <a:round/>
            <a:headEnd type="none" w="med" len="med"/>
            <a:tailEnd type="none" w="med" len="med"/>
          </a:ln>
          <a:effectLst/>
          <a:extLst/>
        </p:spPr>
        <p:txBody>
          <a:bodyPr vert="horz" wrap="square" lIns="0" tIns="0" rIns="0" bIns="0" numCol="1" rtlCol="0" anchor="ctr" anchorCtr="0" compatLnSpc="1">
            <a:prstTxWarp prst="textNoShape">
              <a:avLst/>
            </a:prstTxWarp>
          </a:bodyPr>
          <a:lstStyle/>
          <a:p>
            <a:pPr marL="0" marR="0" indent="0" algn="ctr" defTabSz="914343" rtl="0" eaLnBrk="0" fontAlgn="base" latinLnBrk="0" hangingPunct="0">
              <a:lnSpc>
                <a:spcPct val="100000"/>
              </a:lnSpc>
              <a:spcBef>
                <a:spcPct val="0"/>
              </a:spcBef>
              <a:spcAft>
                <a:spcPct val="0"/>
              </a:spcAft>
              <a:buClrTx/>
              <a:buSzTx/>
              <a:buFont typeface="Symbol" pitchFamily="18" charset="2"/>
              <a:buNone/>
              <a:tabLst>
                <a:tab pos="450822" algn="l"/>
                <a:tab pos="457171" algn="r"/>
                <a:tab pos="990537" algn="l"/>
                <a:tab pos="1890594" algn="l"/>
                <a:tab pos="2339827" algn="l"/>
                <a:tab pos="2790649" algn="l"/>
                <a:tab pos="5581297" algn="r"/>
              </a:tabLst>
            </a:pPr>
            <a:r>
              <a:rPr kumimoji="0" lang="en-AU" sz="3900" b="0" i="0" u="none" strike="noStrike" cap="none" normalizeH="0" baseline="0" dirty="0" smtClean="0">
                <a:ln>
                  <a:noFill/>
                </a:ln>
                <a:solidFill>
                  <a:schemeClr val="bg1">
                    <a:lumMod val="75000"/>
                  </a:schemeClr>
                </a:solidFill>
                <a:effectLst/>
                <a:latin typeface="Arial" charset="0"/>
                <a:ea typeface="ＭＳ Ｐゴシック" pitchFamily="34" charset="-128"/>
              </a:rPr>
              <a:t>8CM X 8CM</a:t>
            </a:r>
          </a:p>
        </p:txBody>
      </p:sp>
      <p:sp>
        <p:nvSpPr>
          <p:cNvPr id="355331" name="Subtitle placement"/>
          <p:cNvSpPr>
            <a:spLocks noGrp="1" noChangeArrowheads="1"/>
          </p:cNvSpPr>
          <p:nvPr>
            <p:ph type="subTitle" idx="1" hasCustomPrompt="1"/>
          </p:nvPr>
        </p:nvSpPr>
        <p:spPr bwMode="gray">
          <a:xfrm>
            <a:off x="540000" y="4752000"/>
            <a:ext cx="6408000" cy="1080000"/>
          </a:xfrm>
          <a:prstGeom prst="rect">
            <a:avLst/>
          </a:prstGeom>
        </p:spPr>
        <p:txBody>
          <a:bodyPr wrap="square">
            <a:noAutofit/>
          </a:bodyPr>
          <a:lstStyle>
            <a:lvl1pPr marL="0">
              <a:lnSpc>
                <a:spcPts val="2800"/>
              </a:lnSpc>
              <a:spcAft>
                <a:spcPts val="0"/>
              </a:spcAft>
              <a:defRPr sz="2600" b="0" cap="all" baseline="0">
                <a:solidFill>
                  <a:schemeClr val="accent3"/>
                </a:solidFill>
              </a:defRPr>
            </a:lvl1pPr>
          </a:lstStyle>
          <a:p>
            <a:pPr lvl="0"/>
            <a:r>
              <a:rPr lang="en-GB" dirty="0" smtClean="0"/>
              <a:t>[SUBTITLE] (DELETE IF NOT REQUIRED)</a:t>
            </a:r>
            <a:endParaRPr lang="en-GB" noProof="0" dirty="0" smtClean="0"/>
          </a:p>
        </p:txBody>
      </p:sp>
      <p:sp>
        <p:nvSpPr>
          <p:cNvPr id="355330" name="Title placement"/>
          <p:cNvSpPr>
            <a:spLocks noGrp="1" noChangeArrowheads="1"/>
          </p:cNvSpPr>
          <p:nvPr>
            <p:ph type="ctrTitle" hasCustomPrompt="1"/>
          </p:nvPr>
        </p:nvSpPr>
        <p:spPr bwMode="gray">
          <a:xfrm>
            <a:off x="540000" y="3600000"/>
            <a:ext cx="6408000" cy="993600"/>
          </a:xfrm>
        </p:spPr>
        <p:txBody>
          <a:bodyPr wrap="square" anchor="b" anchorCtr="0">
            <a:noAutofit/>
          </a:bodyPr>
          <a:lstStyle>
            <a:lvl1pPr>
              <a:lnSpc>
                <a:spcPts val="3400"/>
              </a:lnSpc>
              <a:spcAft>
                <a:spcPts val="0"/>
              </a:spcAft>
              <a:defRPr sz="3200" b="0" baseline="0">
                <a:solidFill>
                  <a:schemeClr val="tx2"/>
                </a:solidFill>
                <a:latin typeface="+mj-lt"/>
              </a:defRPr>
            </a:lvl1pPr>
          </a:lstStyle>
          <a:p>
            <a:pPr lvl="0"/>
            <a:r>
              <a:rPr lang="en-GB" dirty="0" smtClean="0"/>
              <a:t>[DIVIDER TITLE IMAGE OPTION]</a:t>
            </a:r>
            <a:endParaRPr lang="en-GB" noProof="0" dirty="0" smtClean="0"/>
          </a:p>
        </p:txBody>
      </p:sp>
      <p:sp>
        <p:nvSpPr>
          <p:cNvPr id="5" name="Image placement"/>
          <p:cNvSpPr/>
          <p:nvPr userDrawn="1"/>
        </p:nvSpPr>
        <p:spPr bwMode="gray">
          <a:xfrm>
            <a:off x="7272063" y="3780000"/>
            <a:ext cx="2880000" cy="2880000"/>
          </a:xfrm>
          <a:prstGeom prst="rect">
            <a:avLst/>
          </a:prstGeom>
          <a:solidFill>
            <a:srgbClr val="EEEFEF"/>
          </a:solidFill>
          <a:ln w="15875" cap="flat" cmpd="sng" algn="ctr">
            <a:noFill/>
            <a:prstDash val="solid"/>
            <a:round/>
            <a:headEnd type="none" w="med" len="med"/>
            <a:tailEnd type="none" w="med" len="med"/>
          </a:ln>
          <a:effectLst/>
          <a:extLst/>
        </p:spPr>
        <p:txBody>
          <a:bodyPr vert="horz" wrap="square" lIns="0" tIns="0" rIns="0" bIns="0" numCol="1" rtlCol="0" anchor="ctr" anchorCtr="0" compatLnSpc="1">
            <a:prstTxWarp prst="textNoShape">
              <a:avLst/>
            </a:prstTxWarp>
          </a:bodyPr>
          <a:lstStyle/>
          <a:p>
            <a:pPr marL="0" marR="0" indent="0" algn="ctr" defTabSz="914343" rtl="0" eaLnBrk="0" fontAlgn="base" latinLnBrk="0" hangingPunct="0">
              <a:lnSpc>
                <a:spcPct val="100000"/>
              </a:lnSpc>
              <a:spcBef>
                <a:spcPct val="0"/>
              </a:spcBef>
              <a:spcAft>
                <a:spcPct val="0"/>
              </a:spcAft>
              <a:buClrTx/>
              <a:buSzTx/>
              <a:buFont typeface="Symbol" pitchFamily="18" charset="2"/>
              <a:buNone/>
              <a:tabLst>
                <a:tab pos="450822" algn="l"/>
                <a:tab pos="457171" algn="r"/>
                <a:tab pos="990537" algn="l"/>
                <a:tab pos="1890594" algn="l"/>
                <a:tab pos="2339827" algn="l"/>
                <a:tab pos="2790649" algn="l"/>
                <a:tab pos="5581297" algn="r"/>
              </a:tabLst>
            </a:pPr>
            <a:r>
              <a:rPr kumimoji="0" lang="en-AU" sz="3900" b="0" i="0" u="none" strike="noStrike" cap="none" normalizeH="0" baseline="0" dirty="0" smtClean="0">
                <a:ln>
                  <a:noFill/>
                </a:ln>
                <a:solidFill>
                  <a:schemeClr val="bg1">
                    <a:lumMod val="75000"/>
                  </a:schemeClr>
                </a:solidFill>
                <a:effectLst/>
                <a:latin typeface="Arial" charset="0"/>
                <a:ea typeface="ＭＳ Ｐゴシック" pitchFamily="34" charset="-128"/>
              </a:rPr>
              <a:t>8CM X 8CM</a:t>
            </a:r>
          </a:p>
        </p:txBody>
      </p:sp>
    </p:spTree>
    <p:extLst>
      <p:ext uri="{BB962C8B-B14F-4D97-AF65-F5344CB8AC3E}">
        <p14:creationId xmlns:p14="http://schemas.microsoft.com/office/powerpoint/2010/main" val="362017503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n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header</a:t>
            </a:r>
            <a:endParaRPr lang="en-AU" dirty="0"/>
          </a:p>
        </p:txBody>
      </p:sp>
      <p:sp>
        <p:nvSpPr>
          <p:cNvPr id="4" name="Content Placeholder 3"/>
          <p:cNvSpPr>
            <a:spLocks noGrp="1"/>
          </p:cNvSpPr>
          <p:nvPr>
            <p:ph sz="quarter" idx="10" hasCustomPrompt="1"/>
          </p:nvPr>
        </p:nvSpPr>
        <p:spPr>
          <a:xfrm>
            <a:off x="539750" y="1620838"/>
            <a:ext cx="9610725" cy="5199062"/>
          </a:xfrm>
        </p:spPr>
        <p:txBody>
          <a:bodyPr/>
          <a:lstStyle/>
          <a:p>
            <a:pPr lvl="0"/>
            <a:r>
              <a:rPr lang="en-US" dirty="0" smtClean="0"/>
              <a:t>[Text]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Tree>
    <p:extLst>
      <p:ext uri="{BB962C8B-B14F-4D97-AF65-F5344CB8AC3E}">
        <p14:creationId xmlns:p14="http://schemas.microsoft.com/office/powerpoint/2010/main" val="185898200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7" name="Content placement right"/>
          <p:cNvSpPr>
            <a:spLocks noGrp="1"/>
          </p:cNvSpPr>
          <p:nvPr>
            <p:ph sz="quarter" idx="11" hasCustomPrompt="1"/>
          </p:nvPr>
        </p:nvSpPr>
        <p:spPr bwMode="gray">
          <a:xfrm>
            <a:off x="5453064" y="1619999"/>
            <a:ext cx="4699000" cy="5198400"/>
          </a:xfrm>
        </p:spPr>
        <p:txBody>
          <a:bodyPr/>
          <a:lstStyle/>
          <a:p>
            <a:pPr lvl="0"/>
            <a:r>
              <a:rPr lang="en-US" dirty="0" smtClean="0"/>
              <a:t>[Text]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
        <p:nvSpPr>
          <p:cNvPr id="5" name="Content placement left"/>
          <p:cNvSpPr>
            <a:spLocks noGrp="1"/>
          </p:cNvSpPr>
          <p:nvPr>
            <p:ph sz="quarter" idx="10" hasCustomPrompt="1"/>
          </p:nvPr>
        </p:nvSpPr>
        <p:spPr bwMode="gray">
          <a:xfrm>
            <a:off x="540000" y="1619999"/>
            <a:ext cx="4698750" cy="5198400"/>
          </a:xfrm>
        </p:spPr>
        <p:txBody>
          <a:bodyPr/>
          <a:lstStyle/>
          <a:p>
            <a:pPr lvl="0"/>
            <a:r>
              <a:rPr lang="en-US" dirty="0" smtClean="0"/>
              <a:t>[Text]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
        <p:nvSpPr>
          <p:cNvPr id="2" name="Title"/>
          <p:cNvSpPr>
            <a:spLocks noGrp="1"/>
          </p:cNvSpPr>
          <p:nvPr>
            <p:ph type="title" hasCustomPrompt="1"/>
          </p:nvPr>
        </p:nvSpPr>
        <p:spPr bwMode="gray">
          <a:xfrm>
            <a:off x="540000" y="452438"/>
            <a:ext cx="9610788" cy="770400"/>
          </a:xfrm>
        </p:spPr>
        <p:txBody>
          <a:bodyPr/>
          <a:lstStyle>
            <a:lvl1pPr>
              <a:defRPr/>
            </a:lvl1pPr>
          </a:lstStyle>
          <a:p>
            <a:r>
              <a:rPr lang="en-US" dirty="0" smtClean="0"/>
              <a:t>CLICK TO EDIT HEADER</a:t>
            </a:r>
            <a:endParaRPr lang="en-GB" dirty="0"/>
          </a:p>
        </p:txBody>
      </p:sp>
    </p:spTree>
    <p:extLst>
      <p:ext uri="{BB962C8B-B14F-4D97-AF65-F5344CB8AC3E}">
        <p14:creationId xmlns:p14="http://schemas.microsoft.com/office/powerpoint/2010/main" val="235422828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o Content">
    <p:spTree>
      <p:nvGrpSpPr>
        <p:cNvPr id="1" name=""/>
        <p:cNvGrpSpPr/>
        <p:nvPr/>
      </p:nvGrpSpPr>
      <p:grpSpPr>
        <a:xfrm>
          <a:off x="0" y="0"/>
          <a:ext cx="0" cy="0"/>
          <a:chOff x="0" y="0"/>
          <a:chExt cx="0" cy="0"/>
        </a:xfrm>
      </p:grpSpPr>
      <p:sp>
        <p:nvSpPr>
          <p:cNvPr id="2" name="Title"/>
          <p:cNvSpPr>
            <a:spLocks noGrp="1"/>
          </p:cNvSpPr>
          <p:nvPr>
            <p:ph type="title" hasCustomPrompt="1"/>
          </p:nvPr>
        </p:nvSpPr>
        <p:spPr bwMode="gray">
          <a:xfrm>
            <a:off x="540000" y="452438"/>
            <a:ext cx="9610788" cy="771606"/>
          </a:xfrm>
        </p:spPr>
        <p:txBody>
          <a:bodyPr/>
          <a:lstStyle>
            <a:lvl1pPr>
              <a:defRPr/>
            </a:lvl1pPr>
          </a:lstStyle>
          <a:p>
            <a:r>
              <a:rPr lang="en-US" dirty="0" smtClean="0"/>
              <a:t>CLICK TO EDIT HEADER</a:t>
            </a:r>
            <a:endParaRPr lang="en-GB" dirty="0"/>
          </a:p>
        </p:txBody>
      </p:sp>
    </p:spTree>
    <p:extLst>
      <p:ext uri="{BB962C8B-B14F-4D97-AF65-F5344CB8AC3E}">
        <p14:creationId xmlns:p14="http://schemas.microsoft.com/office/powerpoint/2010/main" val="287864052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sclaimer">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header</a:t>
            </a:r>
            <a:endParaRPr lang="en-AU" dirty="0"/>
          </a:p>
        </p:txBody>
      </p:sp>
      <p:sp>
        <p:nvSpPr>
          <p:cNvPr id="3" name="Rectangle 2"/>
          <p:cNvSpPr/>
          <p:nvPr/>
        </p:nvSpPr>
        <p:spPr>
          <a:xfrm>
            <a:off x="538725" y="5904000"/>
            <a:ext cx="9612063" cy="904855"/>
          </a:xfrm>
          <a:prstGeom prst="rect">
            <a:avLst/>
          </a:prstGeom>
        </p:spPr>
        <p:txBody>
          <a:bodyPr wrap="square" lIns="0" tIns="0" rIns="0" bIns="0" anchor="b" anchorCtr="0">
            <a:noAutofit/>
          </a:bodyPr>
          <a:lstStyle/>
          <a:p>
            <a:pPr>
              <a:lnSpc>
                <a:spcPct val="110000"/>
              </a:lnSpc>
              <a:spcAft>
                <a:spcPts val="600"/>
              </a:spcAft>
            </a:pPr>
            <a:r>
              <a:rPr lang="en-GB" sz="800" dirty="0"/>
              <a:t>The contents of this publication, current at the date of publication set out in this document, are for reference purposes only. They do not constitute legal advice and should not be relied upon as such. Specific legal advice about your specific circumstances should always be sought separately before taking any action based on this publication.</a:t>
            </a:r>
            <a:endParaRPr lang="en-AU" sz="800" dirty="0"/>
          </a:p>
          <a:p>
            <a:pPr>
              <a:lnSpc>
                <a:spcPct val="110000"/>
              </a:lnSpc>
              <a:spcAft>
                <a:spcPts val="600"/>
              </a:spcAft>
            </a:pPr>
            <a:r>
              <a:rPr lang="en-GB" sz="800" dirty="0"/>
              <a:t>Herbert Smith Freehills LLP and its affiliated and subsidiary businesses and firms and Herbert Smith Freehills, an Australian </a:t>
            </a:r>
            <a:r>
              <a:rPr lang="en-GB" sz="800" dirty="0" smtClean="0"/>
              <a:t>Partnership, </a:t>
            </a:r>
            <a:r>
              <a:rPr lang="en-GB" sz="800" dirty="0"/>
              <a:t>are separate member firms of the international legal practice known as Herbert Smith Freehills.</a:t>
            </a:r>
            <a:endParaRPr lang="en-AU" sz="800" dirty="0"/>
          </a:p>
          <a:p>
            <a:pPr>
              <a:lnSpc>
                <a:spcPct val="110000"/>
              </a:lnSpc>
              <a:spcAft>
                <a:spcPts val="600"/>
              </a:spcAft>
            </a:pPr>
            <a:r>
              <a:rPr lang="en-GB" sz="800" dirty="0"/>
              <a:t>© Herbert Smith Freehills </a:t>
            </a:r>
            <a:r>
              <a:rPr lang="en-GB" sz="800" dirty="0" smtClean="0"/>
              <a:t>2014</a:t>
            </a:r>
            <a:endParaRPr lang="en-AU" sz="800" dirty="0">
              <a:effectLst/>
            </a:endParaRPr>
          </a:p>
        </p:txBody>
      </p:sp>
      <p:sp>
        <p:nvSpPr>
          <p:cNvPr id="4" name="Rectangle 3"/>
          <p:cNvSpPr/>
          <p:nvPr userDrawn="1"/>
        </p:nvSpPr>
        <p:spPr>
          <a:xfrm>
            <a:off x="538725" y="5904000"/>
            <a:ext cx="9612063" cy="904855"/>
          </a:xfrm>
          <a:prstGeom prst="rect">
            <a:avLst/>
          </a:prstGeom>
        </p:spPr>
        <p:txBody>
          <a:bodyPr wrap="square" lIns="0" tIns="0" rIns="0" bIns="0" anchor="b" anchorCtr="0">
            <a:noAutofit/>
          </a:bodyPr>
          <a:lstStyle/>
          <a:p>
            <a:pPr>
              <a:lnSpc>
                <a:spcPct val="110000"/>
              </a:lnSpc>
              <a:spcAft>
                <a:spcPts val="600"/>
              </a:spcAft>
            </a:pPr>
            <a:r>
              <a:rPr lang="en-GB" sz="800" dirty="0"/>
              <a:t>The contents of this publication, current at the date of publication set out in this document, are for reference purposes only. They do not constitute legal advice and should not be relied upon as such. Specific legal advice about your specific circumstances should always be sought separately before taking any action based on this publication.</a:t>
            </a:r>
            <a:endParaRPr lang="en-AU" sz="800" dirty="0"/>
          </a:p>
          <a:p>
            <a:pPr>
              <a:lnSpc>
                <a:spcPct val="110000"/>
              </a:lnSpc>
              <a:spcAft>
                <a:spcPts val="600"/>
              </a:spcAft>
            </a:pPr>
            <a:r>
              <a:rPr lang="en-GB" sz="800" dirty="0"/>
              <a:t>Herbert Smith Freehills LLP and its affiliated and subsidiary businesses and firms and Herbert Smith Freehills, an Australian </a:t>
            </a:r>
            <a:r>
              <a:rPr lang="en-GB" sz="800" dirty="0" smtClean="0"/>
              <a:t>Partnership, </a:t>
            </a:r>
            <a:r>
              <a:rPr lang="en-GB" sz="800" dirty="0"/>
              <a:t>are separate member firms of the international legal practice known as Herbert Smith Freehills.</a:t>
            </a:r>
            <a:endParaRPr lang="en-AU" sz="800" dirty="0"/>
          </a:p>
          <a:p>
            <a:pPr>
              <a:lnSpc>
                <a:spcPct val="110000"/>
              </a:lnSpc>
              <a:spcAft>
                <a:spcPts val="600"/>
              </a:spcAft>
            </a:pPr>
            <a:r>
              <a:rPr lang="en-GB" sz="800" dirty="0"/>
              <a:t>© Herbert Smith Freehills </a:t>
            </a:r>
            <a:r>
              <a:rPr lang="en-GB" sz="800" dirty="0" smtClean="0"/>
              <a:t>2014</a:t>
            </a:r>
            <a:endParaRPr lang="en-AU" sz="800" dirty="0">
              <a:effectLst/>
            </a:endParaRPr>
          </a:p>
        </p:txBody>
      </p:sp>
    </p:spTree>
    <p:extLst>
      <p:ext uri="{BB962C8B-B14F-4D97-AF65-F5344CB8AC3E}">
        <p14:creationId xmlns:p14="http://schemas.microsoft.com/office/powerpoint/2010/main" val="26632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No Content Office Locations">
    <p:bg bwMode="auto">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2424831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3" name="Suit stripes" descr="H:\Work archive\9500-9999\9800-9899\9854 Herbert Smith Freehills visual identity work\Suit linings\Blue_Pattern_subtle_gradient_for_PPT_template-01.png"/>
          <p:cNvPicPr>
            <a:picLocks noChangeArrowheads="1"/>
          </p:cNvPicPr>
          <p:nvPr/>
        </p:nvPicPr>
        <p:blipFill rotWithShape="1">
          <a:blip r:embed="rId13" cstate="print">
            <a:extLst>
              <a:ext uri="{28A0092B-C50C-407E-A947-70E740481C1C}">
                <a14:useLocalDpi xmlns:a14="http://schemas.microsoft.com/office/drawing/2010/main" val="0"/>
              </a:ext>
            </a:extLst>
          </a:blip>
          <a:srcRect l="21764" t="3" r="1384" b="-3"/>
          <a:stretch/>
        </p:blipFill>
        <p:spPr bwMode="gray">
          <a:xfrm>
            <a:off x="545307" y="6961974"/>
            <a:ext cx="9609138" cy="237339"/>
          </a:xfrm>
          <a:prstGeom prst="rect">
            <a:avLst/>
          </a:prstGeom>
          <a:noFill/>
          <a:extLst>
            <a:ext uri="{909E8E84-426E-40DD-AFC4-6F175D3DCCD1}">
              <a14:hiddenFill xmlns:a14="http://schemas.microsoft.com/office/drawing/2010/main">
                <a:solidFill>
                  <a:srgbClr val="FFFFFF"/>
                </a:solidFill>
              </a14:hiddenFill>
            </a:ext>
          </a:extLst>
        </p:spPr>
      </p:pic>
      <p:sp>
        <p:nvSpPr>
          <p:cNvPr id="19" name="Slide Number text box"/>
          <p:cNvSpPr txBox="1">
            <a:spLocks/>
          </p:cNvSpPr>
          <p:nvPr/>
        </p:nvSpPr>
        <p:spPr bwMode="gray">
          <a:xfrm>
            <a:off x="9556375" y="6961974"/>
            <a:ext cx="393579" cy="235118"/>
          </a:xfrm>
          <a:prstGeom prst="rect">
            <a:avLst/>
          </a:prstGeom>
        </p:spPr>
        <p:txBody>
          <a:bodyPr vert="horz" lIns="0" tIns="0" rIns="0" bIns="0" rtlCol="0" anchor="ctr"/>
          <a:lstStyle>
            <a:defPPr>
              <a:defRPr lang="en-GB"/>
            </a:defPPr>
            <a:lvl1pPr algn="r" rtl="0" eaLnBrk="0" fontAlgn="base" hangingPunct="0">
              <a:spcBef>
                <a:spcPct val="0"/>
              </a:spcBef>
              <a:spcAft>
                <a:spcPct val="0"/>
              </a:spcAft>
              <a:buFont typeface="Symbol" pitchFamily="18" charset="2"/>
              <a:defRPr sz="1200" kern="1200">
                <a:solidFill>
                  <a:schemeClr val="tx1">
                    <a:tint val="75000"/>
                  </a:schemeClr>
                </a:solidFill>
                <a:latin typeface="Arial" charset="0"/>
                <a:ea typeface="ＭＳ Ｐゴシック" pitchFamily="34" charset="-128"/>
                <a:cs typeface="+mn-cs"/>
              </a:defRPr>
            </a:lvl1pPr>
            <a:lvl2pPr marL="457200" algn="l" rtl="0" eaLnBrk="0" fontAlgn="base" hangingPunct="0">
              <a:spcBef>
                <a:spcPct val="0"/>
              </a:spcBef>
              <a:spcAft>
                <a:spcPct val="0"/>
              </a:spcAft>
              <a:buFont typeface="Symbol" pitchFamily="18" charset="2"/>
              <a:defRPr sz="1500" kern="1200">
                <a:solidFill>
                  <a:srgbClr val="000000"/>
                </a:solidFill>
                <a:latin typeface="Arial" charset="0"/>
                <a:ea typeface="ＭＳ Ｐゴシック" pitchFamily="34" charset="-128"/>
                <a:cs typeface="+mn-cs"/>
              </a:defRPr>
            </a:lvl2pPr>
            <a:lvl3pPr marL="914400" algn="l" rtl="0" eaLnBrk="0" fontAlgn="base" hangingPunct="0">
              <a:spcBef>
                <a:spcPct val="0"/>
              </a:spcBef>
              <a:spcAft>
                <a:spcPct val="0"/>
              </a:spcAft>
              <a:buFont typeface="Symbol" pitchFamily="18" charset="2"/>
              <a:defRPr sz="1500" kern="1200">
                <a:solidFill>
                  <a:srgbClr val="000000"/>
                </a:solidFill>
                <a:latin typeface="Arial" charset="0"/>
                <a:ea typeface="ＭＳ Ｐゴシック" pitchFamily="34" charset="-128"/>
                <a:cs typeface="+mn-cs"/>
              </a:defRPr>
            </a:lvl3pPr>
            <a:lvl4pPr marL="1371600" algn="l" rtl="0" eaLnBrk="0" fontAlgn="base" hangingPunct="0">
              <a:spcBef>
                <a:spcPct val="0"/>
              </a:spcBef>
              <a:spcAft>
                <a:spcPct val="0"/>
              </a:spcAft>
              <a:buFont typeface="Symbol" pitchFamily="18" charset="2"/>
              <a:defRPr sz="1500" kern="1200">
                <a:solidFill>
                  <a:srgbClr val="000000"/>
                </a:solidFill>
                <a:latin typeface="Arial" charset="0"/>
                <a:ea typeface="ＭＳ Ｐゴシック" pitchFamily="34" charset="-128"/>
                <a:cs typeface="+mn-cs"/>
              </a:defRPr>
            </a:lvl4pPr>
            <a:lvl5pPr marL="1828800" algn="l" rtl="0" eaLnBrk="0" fontAlgn="base" hangingPunct="0">
              <a:spcBef>
                <a:spcPct val="0"/>
              </a:spcBef>
              <a:spcAft>
                <a:spcPct val="0"/>
              </a:spcAft>
              <a:buFont typeface="Symbol" pitchFamily="18" charset="2"/>
              <a:defRPr sz="1500" kern="1200">
                <a:solidFill>
                  <a:srgbClr val="000000"/>
                </a:solidFill>
                <a:latin typeface="Arial" charset="0"/>
                <a:ea typeface="ＭＳ Ｐゴシック" pitchFamily="34" charset="-128"/>
                <a:cs typeface="+mn-cs"/>
              </a:defRPr>
            </a:lvl5pPr>
            <a:lvl6pPr marL="2286000" algn="l" defTabSz="914400" rtl="0" eaLnBrk="1" latinLnBrk="0" hangingPunct="1">
              <a:defRPr sz="1500" kern="1200">
                <a:solidFill>
                  <a:srgbClr val="000000"/>
                </a:solidFill>
                <a:latin typeface="Arial" charset="0"/>
                <a:ea typeface="ＭＳ Ｐゴシック" pitchFamily="34" charset="-128"/>
                <a:cs typeface="+mn-cs"/>
              </a:defRPr>
            </a:lvl6pPr>
            <a:lvl7pPr marL="2743200" algn="l" defTabSz="914400" rtl="0" eaLnBrk="1" latinLnBrk="0" hangingPunct="1">
              <a:defRPr sz="1500" kern="1200">
                <a:solidFill>
                  <a:srgbClr val="000000"/>
                </a:solidFill>
                <a:latin typeface="Arial" charset="0"/>
                <a:ea typeface="ＭＳ Ｐゴシック" pitchFamily="34" charset="-128"/>
                <a:cs typeface="+mn-cs"/>
              </a:defRPr>
            </a:lvl7pPr>
            <a:lvl8pPr marL="3200400" algn="l" defTabSz="914400" rtl="0" eaLnBrk="1" latinLnBrk="0" hangingPunct="1">
              <a:defRPr sz="1500" kern="1200">
                <a:solidFill>
                  <a:srgbClr val="000000"/>
                </a:solidFill>
                <a:latin typeface="Arial" charset="0"/>
                <a:ea typeface="ＭＳ Ｐゴシック" pitchFamily="34" charset="-128"/>
                <a:cs typeface="+mn-cs"/>
              </a:defRPr>
            </a:lvl8pPr>
            <a:lvl9pPr marL="3657600" algn="l" defTabSz="914400" rtl="0" eaLnBrk="1" latinLnBrk="0" hangingPunct="1">
              <a:defRPr sz="1500" kern="1200">
                <a:solidFill>
                  <a:srgbClr val="000000"/>
                </a:solidFill>
                <a:latin typeface="Arial" charset="0"/>
                <a:ea typeface="ＭＳ Ｐゴシック" pitchFamily="34" charset="-128"/>
                <a:cs typeface="+mn-cs"/>
              </a:defRPr>
            </a:lvl9pPr>
          </a:lstStyle>
          <a:p>
            <a:fld id="{8BE43492-A19B-4AEA-AAC4-190EE3C41050}" type="slidenum">
              <a:rPr lang="en-GB" smtClean="0">
                <a:solidFill>
                  <a:srgbClr val="FFFFFF"/>
                </a:solidFill>
              </a:rPr>
              <a:pPr/>
              <a:t>‹#›</a:t>
            </a:fld>
            <a:endParaRPr lang="en-GB" dirty="0">
              <a:solidFill>
                <a:srgbClr val="FFFFFF"/>
              </a:solidFill>
            </a:endParaRPr>
          </a:p>
        </p:txBody>
      </p:sp>
      <p:pic>
        <p:nvPicPr>
          <p:cNvPr id="1027" name="HSF web address" descr="H:\Templates\Presentations\Global standard PPT presentation template\Assets\HSF Web Address - White.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gray">
          <a:xfrm>
            <a:off x="652762" y="7026643"/>
            <a:ext cx="1938668" cy="108000"/>
          </a:xfrm>
          <a:prstGeom prst="rect">
            <a:avLst/>
          </a:prstGeom>
          <a:noFill/>
          <a:extLst>
            <a:ext uri="{909E8E84-426E-40DD-AFC4-6F175D3DCCD1}">
              <a14:hiddenFill xmlns:a14="http://schemas.microsoft.com/office/drawing/2010/main">
                <a:solidFill>
                  <a:srgbClr val="FFFFFF"/>
                </a:solidFill>
              </a14:hiddenFill>
            </a:ext>
          </a:extLst>
        </p:spPr>
      </p:pic>
      <p:pic>
        <p:nvPicPr>
          <p:cNvPr id="25" name="Suit stripes" descr="H:\Work archive\9500-9999\9800-9899\9854 Herbert Smith Freehills visual identity work\Suit linings\Blue_Pattern_subtle_gradient_for_PPT_template-01.png"/>
          <p:cNvPicPr>
            <a:picLocks noChangeArrowheads="1"/>
          </p:cNvPicPr>
          <p:nvPr/>
        </p:nvPicPr>
        <p:blipFill rotWithShape="1">
          <a:blip r:embed="rId13" cstate="print">
            <a:extLst>
              <a:ext uri="{28A0092B-C50C-407E-A947-70E740481C1C}">
                <a14:useLocalDpi xmlns:a14="http://schemas.microsoft.com/office/drawing/2010/main" val="0"/>
              </a:ext>
            </a:extLst>
          </a:blip>
          <a:srcRect l="21403" t="3" r="1733" b="49997"/>
          <a:stretch/>
        </p:blipFill>
        <p:spPr bwMode="gray">
          <a:xfrm>
            <a:off x="540000" y="1353490"/>
            <a:ext cx="9610788" cy="118669"/>
          </a:xfrm>
          <a:prstGeom prst="rect">
            <a:avLst/>
          </a:prstGeom>
          <a:noFill/>
          <a:extLst>
            <a:ext uri="{909E8E84-426E-40DD-AFC4-6F175D3DCCD1}">
              <a14:hiddenFill xmlns:a14="http://schemas.microsoft.com/office/drawing/2010/main">
                <a:solidFill>
                  <a:srgbClr val="FFFFFF"/>
                </a:solidFill>
              </a14:hiddenFill>
            </a:ext>
          </a:extLst>
        </p:spPr>
      </p:pic>
      <p:sp>
        <p:nvSpPr>
          <p:cNvPr id="4" name="Text Placeholder"/>
          <p:cNvSpPr>
            <a:spLocks noGrp="1"/>
          </p:cNvSpPr>
          <p:nvPr>
            <p:ph type="body" idx="1"/>
          </p:nvPr>
        </p:nvSpPr>
        <p:spPr bwMode="gray">
          <a:xfrm>
            <a:off x="540000" y="1620839"/>
            <a:ext cx="9602600" cy="5199062"/>
          </a:xfrm>
          <a:prstGeom prst="rect">
            <a:avLst/>
          </a:prstGeom>
        </p:spPr>
        <p:txBody>
          <a:bodyPr vert="horz" lIns="0" tIns="0" rIns="0" bIns="0" rtlCol="0">
            <a:noAutofit/>
          </a:bodyPr>
          <a:lstStyle/>
          <a:p>
            <a:pPr lvl="0"/>
            <a:r>
              <a:rPr lang="en-US" dirty="0" smtClean="0"/>
              <a:t>[Text]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
        <p:nvSpPr>
          <p:cNvPr id="1026" name="Title placement"/>
          <p:cNvSpPr>
            <a:spLocks noGrp="1" noChangeArrowheads="1"/>
          </p:cNvSpPr>
          <p:nvPr>
            <p:ph type="title"/>
          </p:nvPr>
        </p:nvSpPr>
        <p:spPr bwMode="gray">
          <a:xfrm>
            <a:off x="540000" y="452438"/>
            <a:ext cx="9610788" cy="7716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p>
            <a:pPr lvl="0"/>
            <a:r>
              <a:rPr lang="en-GB" dirty="0" smtClean="0"/>
              <a:t>[HEADER]</a:t>
            </a:r>
          </a:p>
        </p:txBody>
      </p:sp>
    </p:spTree>
    <p:extLst>
      <p:ext uri="{BB962C8B-B14F-4D97-AF65-F5344CB8AC3E}">
        <p14:creationId xmlns:p14="http://schemas.microsoft.com/office/powerpoint/2010/main" val="1224420489"/>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timing>
    <p:tnLst>
      <p:par>
        <p:cTn id="1" dur="indefinite" restart="never" nodeType="tmRoot"/>
      </p:par>
    </p:tnLst>
  </p:timing>
  <p:hf hdr="0" ftr="0" dt="0"/>
  <p:txStyles>
    <p:titleStyle>
      <a:lvl1pPr algn="l" rtl="0" eaLnBrk="1" fontAlgn="base" hangingPunct="1">
        <a:lnSpc>
          <a:spcPts val="2800"/>
        </a:lnSpc>
        <a:spcBef>
          <a:spcPct val="0"/>
        </a:spcBef>
        <a:spcAft>
          <a:spcPct val="0"/>
        </a:spcAft>
        <a:defRPr sz="2800" cap="all" baseline="0">
          <a:solidFill>
            <a:schemeClr val="tx2"/>
          </a:solidFill>
          <a:latin typeface="+mj-lt"/>
          <a:ea typeface="+mj-ea"/>
          <a:cs typeface="+mj-cs"/>
        </a:defRPr>
      </a:lvl1pPr>
      <a:lvl2pPr algn="l" rtl="0" eaLnBrk="1" fontAlgn="base" hangingPunct="1">
        <a:lnSpc>
          <a:spcPct val="88000"/>
        </a:lnSpc>
        <a:spcBef>
          <a:spcPct val="0"/>
        </a:spcBef>
        <a:spcAft>
          <a:spcPct val="0"/>
        </a:spcAft>
        <a:defRPr sz="2900">
          <a:solidFill>
            <a:srgbClr val="000000"/>
          </a:solidFill>
          <a:latin typeface="Arial" charset="0"/>
          <a:ea typeface="ＭＳ Ｐゴシック" pitchFamily="34" charset="-128"/>
        </a:defRPr>
      </a:lvl2pPr>
      <a:lvl3pPr algn="l" rtl="0" eaLnBrk="1" fontAlgn="base" hangingPunct="1">
        <a:lnSpc>
          <a:spcPct val="88000"/>
        </a:lnSpc>
        <a:spcBef>
          <a:spcPct val="0"/>
        </a:spcBef>
        <a:spcAft>
          <a:spcPct val="0"/>
        </a:spcAft>
        <a:defRPr sz="2900">
          <a:solidFill>
            <a:srgbClr val="000000"/>
          </a:solidFill>
          <a:latin typeface="Arial" charset="0"/>
          <a:ea typeface="ＭＳ Ｐゴシック" pitchFamily="34" charset="-128"/>
        </a:defRPr>
      </a:lvl3pPr>
      <a:lvl4pPr algn="l" rtl="0" eaLnBrk="1" fontAlgn="base" hangingPunct="1">
        <a:lnSpc>
          <a:spcPct val="88000"/>
        </a:lnSpc>
        <a:spcBef>
          <a:spcPct val="0"/>
        </a:spcBef>
        <a:spcAft>
          <a:spcPct val="0"/>
        </a:spcAft>
        <a:defRPr sz="2900">
          <a:solidFill>
            <a:srgbClr val="000000"/>
          </a:solidFill>
          <a:latin typeface="Arial" charset="0"/>
          <a:ea typeface="ＭＳ Ｐゴシック" pitchFamily="34" charset="-128"/>
        </a:defRPr>
      </a:lvl4pPr>
      <a:lvl5pPr algn="l" rtl="0" eaLnBrk="1" fontAlgn="base" hangingPunct="1">
        <a:lnSpc>
          <a:spcPct val="88000"/>
        </a:lnSpc>
        <a:spcBef>
          <a:spcPct val="0"/>
        </a:spcBef>
        <a:spcAft>
          <a:spcPct val="0"/>
        </a:spcAft>
        <a:defRPr sz="2900">
          <a:solidFill>
            <a:srgbClr val="000000"/>
          </a:solidFill>
          <a:latin typeface="Arial" charset="0"/>
          <a:ea typeface="ＭＳ Ｐゴシック" pitchFamily="34" charset="-128"/>
        </a:defRPr>
      </a:lvl5pPr>
      <a:lvl6pPr marL="561670" algn="l" rtl="0" eaLnBrk="1" fontAlgn="base" hangingPunct="1">
        <a:lnSpc>
          <a:spcPct val="88000"/>
        </a:lnSpc>
        <a:spcBef>
          <a:spcPct val="0"/>
        </a:spcBef>
        <a:spcAft>
          <a:spcPct val="0"/>
        </a:spcAft>
        <a:defRPr sz="2900">
          <a:solidFill>
            <a:srgbClr val="000000"/>
          </a:solidFill>
          <a:latin typeface="Arial" charset="0"/>
          <a:ea typeface="ＭＳ Ｐゴシック" pitchFamily="34" charset="-128"/>
        </a:defRPr>
      </a:lvl6pPr>
      <a:lvl7pPr marL="1123340" algn="l" rtl="0" eaLnBrk="1" fontAlgn="base" hangingPunct="1">
        <a:lnSpc>
          <a:spcPct val="88000"/>
        </a:lnSpc>
        <a:spcBef>
          <a:spcPct val="0"/>
        </a:spcBef>
        <a:spcAft>
          <a:spcPct val="0"/>
        </a:spcAft>
        <a:defRPr sz="2900">
          <a:solidFill>
            <a:srgbClr val="000000"/>
          </a:solidFill>
          <a:latin typeface="Arial" charset="0"/>
          <a:ea typeface="ＭＳ Ｐゴシック" pitchFamily="34" charset="-128"/>
        </a:defRPr>
      </a:lvl7pPr>
      <a:lvl8pPr marL="1685011" algn="l" rtl="0" eaLnBrk="1" fontAlgn="base" hangingPunct="1">
        <a:lnSpc>
          <a:spcPct val="88000"/>
        </a:lnSpc>
        <a:spcBef>
          <a:spcPct val="0"/>
        </a:spcBef>
        <a:spcAft>
          <a:spcPct val="0"/>
        </a:spcAft>
        <a:defRPr sz="2900">
          <a:solidFill>
            <a:srgbClr val="000000"/>
          </a:solidFill>
          <a:latin typeface="Arial" charset="0"/>
          <a:ea typeface="ＭＳ Ｐゴシック" pitchFamily="34" charset="-128"/>
        </a:defRPr>
      </a:lvl8pPr>
      <a:lvl9pPr marL="2246681" algn="l" rtl="0" eaLnBrk="1" fontAlgn="base" hangingPunct="1">
        <a:lnSpc>
          <a:spcPct val="88000"/>
        </a:lnSpc>
        <a:spcBef>
          <a:spcPct val="0"/>
        </a:spcBef>
        <a:spcAft>
          <a:spcPct val="0"/>
        </a:spcAft>
        <a:defRPr sz="2900">
          <a:solidFill>
            <a:srgbClr val="000000"/>
          </a:solidFill>
          <a:latin typeface="Arial" charset="0"/>
          <a:ea typeface="ＭＳ Ｐゴシック" pitchFamily="34" charset="-128"/>
        </a:defRPr>
      </a:lvl9pPr>
    </p:titleStyle>
    <p:bodyStyle>
      <a:lvl1pPr marL="0" marR="0" indent="0" algn="l" defTabSz="1123340" rtl="0" eaLnBrk="1" fontAlgn="base" latinLnBrk="0" hangingPunct="1">
        <a:lnSpc>
          <a:spcPct val="110000"/>
        </a:lnSpc>
        <a:spcBef>
          <a:spcPts val="0"/>
        </a:spcBef>
        <a:spcAft>
          <a:spcPts val="600"/>
        </a:spcAft>
        <a:buClrTx/>
        <a:buSzTx/>
        <a:buFontTx/>
        <a:buNone/>
        <a:tabLst/>
        <a:defRPr lang="en-US" sz="2400" b="0" baseline="0" noProof="0" dirty="0" smtClean="0">
          <a:solidFill>
            <a:srgbClr val="000000"/>
          </a:solidFill>
          <a:latin typeface="+mn-lt"/>
          <a:ea typeface="+mn-ea"/>
          <a:cs typeface="+mn-cs"/>
        </a:defRPr>
      </a:lvl1pPr>
      <a:lvl2pPr marL="327641" marR="0" indent="0" algn="l" defTabSz="1123340" rtl="0" eaLnBrk="1" fontAlgn="base" latinLnBrk="0" hangingPunct="1">
        <a:lnSpc>
          <a:spcPct val="110000"/>
        </a:lnSpc>
        <a:spcBef>
          <a:spcPts val="0"/>
        </a:spcBef>
        <a:spcAft>
          <a:spcPts val="600"/>
        </a:spcAft>
        <a:buClr>
          <a:srgbClr val="14054B"/>
        </a:buClr>
        <a:buSzTx/>
        <a:buFont typeface="Times" pitchFamily="18" charset="0"/>
        <a:buNone/>
        <a:tabLst/>
        <a:defRPr sz="2400" b="0">
          <a:solidFill>
            <a:srgbClr val="000000"/>
          </a:solidFill>
          <a:latin typeface="+mn-lt"/>
          <a:ea typeface="+mn-ea"/>
        </a:defRPr>
      </a:lvl2pPr>
      <a:lvl3pPr marL="331541" marR="0" indent="-327641" algn="l" defTabSz="1123340" rtl="0" eaLnBrk="1" fontAlgn="base" latinLnBrk="0" hangingPunct="1">
        <a:lnSpc>
          <a:spcPct val="110000"/>
        </a:lnSpc>
        <a:spcBef>
          <a:spcPts val="0"/>
        </a:spcBef>
        <a:spcAft>
          <a:spcPts val="600"/>
        </a:spcAft>
        <a:buClr>
          <a:schemeClr val="accent1"/>
        </a:buClr>
        <a:buSzPct val="120000"/>
        <a:buFontTx/>
        <a:buChar char="•"/>
        <a:tabLst/>
        <a:defRPr sz="2400" b="0">
          <a:solidFill>
            <a:srgbClr val="000000"/>
          </a:solidFill>
          <a:latin typeface="+mn-lt"/>
          <a:ea typeface="+mn-ea"/>
        </a:defRPr>
      </a:lvl3pPr>
      <a:lvl4pPr marL="666983" marR="0" indent="-335442" algn="l" defTabSz="1123340" rtl="0" eaLnBrk="1" fontAlgn="base" latinLnBrk="0" hangingPunct="1">
        <a:lnSpc>
          <a:spcPct val="110000"/>
        </a:lnSpc>
        <a:spcBef>
          <a:spcPts val="0"/>
        </a:spcBef>
        <a:spcAft>
          <a:spcPts val="600"/>
        </a:spcAft>
        <a:buClr>
          <a:schemeClr val="tx2"/>
        </a:buClr>
        <a:buSzPct val="120000"/>
        <a:buFont typeface="Arial" charset="0"/>
        <a:buChar char="–"/>
        <a:tabLst/>
        <a:defRPr sz="2400" b="0">
          <a:solidFill>
            <a:srgbClr val="000000"/>
          </a:solidFill>
          <a:latin typeface="+mn-lt"/>
          <a:ea typeface="+mn-ea"/>
        </a:defRPr>
      </a:lvl4pPr>
      <a:lvl5pPr marL="992675" marR="0" indent="-331541" algn="l" defTabSz="1123340" rtl="0" eaLnBrk="1" fontAlgn="base" latinLnBrk="0" hangingPunct="1">
        <a:lnSpc>
          <a:spcPct val="110000"/>
        </a:lnSpc>
        <a:spcBef>
          <a:spcPts val="0"/>
        </a:spcBef>
        <a:spcAft>
          <a:spcPts val="600"/>
        </a:spcAft>
        <a:buClr>
          <a:schemeClr val="tx2"/>
        </a:buClr>
        <a:buSzPct val="100000"/>
        <a:buFont typeface="Arial" pitchFamily="34" charset="0"/>
        <a:buChar char="•"/>
        <a:tabLst/>
        <a:defRPr sz="2400" b="0">
          <a:solidFill>
            <a:srgbClr val="000000"/>
          </a:solidFill>
          <a:latin typeface="+mn-lt"/>
          <a:ea typeface="+mn-ea"/>
        </a:defRPr>
      </a:lvl5pPr>
      <a:lvl6pPr marL="1320316" marR="0" indent="-327641" algn="l" defTabSz="1123340" rtl="0" eaLnBrk="1" fontAlgn="base" latinLnBrk="0" hangingPunct="1">
        <a:lnSpc>
          <a:spcPct val="110000"/>
        </a:lnSpc>
        <a:spcBef>
          <a:spcPts val="0"/>
        </a:spcBef>
        <a:spcAft>
          <a:spcPts val="600"/>
        </a:spcAft>
        <a:buClr>
          <a:schemeClr val="tx2"/>
        </a:buClr>
        <a:buSzPct val="100000"/>
        <a:buFont typeface="Arial" pitchFamily="34" charset="0"/>
        <a:buChar char="–"/>
        <a:tabLst/>
        <a:defRPr sz="2400" b="0">
          <a:solidFill>
            <a:srgbClr val="000000"/>
          </a:solidFill>
          <a:latin typeface="+mn-lt"/>
          <a:ea typeface="+mn-ea"/>
        </a:defRPr>
      </a:lvl6pPr>
      <a:lvl7pPr marL="1655758" indent="-327641" algn="l" rtl="0" eaLnBrk="1" fontAlgn="base" hangingPunct="1">
        <a:lnSpc>
          <a:spcPct val="110000"/>
        </a:lnSpc>
        <a:spcBef>
          <a:spcPts val="0"/>
        </a:spcBef>
        <a:spcAft>
          <a:spcPts val="600"/>
        </a:spcAft>
        <a:buClr>
          <a:schemeClr val="tx2"/>
        </a:buClr>
        <a:buSzPct val="100000"/>
        <a:buFont typeface="Arial" pitchFamily="34" charset="0"/>
        <a:buChar char="•"/>
        <a:tabLst/>
        <a:defRPr sz="2000">
          <a:solidFill>
            <a:srgbClr val="000000"/>
          </a:solidFill>
          <a:latin typeface="+mn-lt"/>
          <a:ea typeface="+mn-ea"/>
        </a:defRPr>
      </a:lvl7pPr>
      <a:lvl8pPr marL="1981448" marR="0" indent="-327641" algn="l" defTabSz="1123340" rtl="0" eaLnBrk="1" fontAlgn="base" latinLnBrk="0" hangingPunct="1">
        <a:lnSpc>
          <a:spcPct val="110000"/>
        </a:lnSpc>
        <a:spcBef>
          <a:spcPts val="0"/>
        </a:spcBef>
        <a:spcAft>
          <a:spcPts val="600"/>
        </a:spcAft>
        <a:buClr>
          <a:schemeClr val="tx2"/>
        </a:buClr>
        <a:buSzPct val="100000"/>
        <a:buFont typeface="Arial" pitchFamily="34" charset="0"/>
        <a:buChar char="–"/>
        <a:tabLst/>
        <a:defRPr sz="2000">
          <a:solidFill>
            <a:srgbClr val="000000"/>
          </a:solidFill>
          <a:latin typeface="+mn-lt"/>
          <a:ea typeface="+mn-ea"/>
        </a:defRPr>
      </a:lvl8pPr>
      <a:lvl9pPr marL="2311039" indent="-329592" algn="l" rtl="0" eaLnBrk="1" fontAlgn="base" hangingPunct="1">
        <a:lnSpc>
          <a:spcPct val="110000"/>
        </a:lnSpc>
        <a:spcBef>
          <a:spcPts val="0"/>
        </a:spcBef>
        <a:spcAft>
          <a:spcPts val="600"/>
        </a:spcAft>
        <a:buClr>
          <a:schemeClr val="tx2"/>
        </a:buClr>
        <a:buSzPct val="100000"/>
        <a:buFont typeface="Arial" pitchFamily="34" charset="0"/>
        <a:buChar char="•"/>
        <a:defRPr sz="2000" baseline="0">
          <a:solidFill>
            <a:srgbClr val="000000"/>
          </a:solidFill>
          <a:latin typeface="+mn-lt"/>
          <a:ea typeface="+mn-ea"/>
        </a:defRPr>
      </a:lvl9pPr>
    </p:bodyStyle>
    <p:otherStyle>
      <a:defPPr>
        <a:defRPr lang="en-US"/>
      </a:defPPr>
      <a:lvl1pPr marL="0" algn="l" defTabSz="1123340" rtl="0" eaLnBrk="1" latinLnBrk="0" hangingPunct="1">
        <a:defRPr sz="2200" kern="1200">
          <a:solidFill>
            <a:schemeClr val="tx1"/>
          </a:solidFill>
          <a:latin typeface="+mn-lt"/>
          <a:ea typeface="+mn-ea"/>
          <a:cs typeface="+mn-cs"/>
        </a:defRPr>
      </a:lvl1pPr>
      <a:lvl2pPr marL="561670" algn="l" defTabSz="1123340" rtl="0" eaLnBrk="1" latinLnBrk="0" hangingPunct="1">
        <a:defRPr sz="2200" kern="1200">
          <a:solidFill>
            <a:schemeClr val="tx1"/>
          </a:solidFill>
          <a:latin typeface="+mn-lt"/>
          <a:ea typeface="+mn-ea"/>
          <a:cs typeface="+mn-cs"/>
        </a:defRPr>
      </a:lvl2pPr>
      <a:lvl3pPr marL="1123340" algn="l" defTabSz="1123340" rtl="0" eaLnBrk="1" latinLnBrk="0" hangingPunct="1">
        <a:defRPr sz="2200" kern="1200">
          <a:solidFill>
            <a:schemeClr val="tx1"/>
          </a:solidFill>
          <a:latin typeface="+mn-lt"/>
          <a:ea typeface="+mn-ea"/>
          <a:cs typeface="+mn-cs"/>
        </a:defRPr>
      </a:lvl3pPr>
      <a:lvl4pPr marL="1685011" algn="l" defTabSz="1123340" rtl="0" eaLnBrk="1" latinLnBrk="0" hangingPunct="1">
        <a:defRPr sz="2200" kern="1200">
          <a:solidFill>
            <a:schemeClr val="tx1"/>
          </a:solidFill>
          <a:latin typeface="+mn-lt"/>
          <a:ea typeface="+mn-ea"/>
          <a:cs typeface="+mn-cs"/>
        </a:defRPr>
      </a:lvl4pPr>
      <a:lvl5pPr marL="2246681" algn="l" defTabSz="1123340" rtl="0" eaLnBrk="1" latinLnBrk="0" hangingPunct="1">
        <a:defRPr sz="2200" kern="1200">
          <a:solidFill>
            <a:schemeClr val="tx1"/>
          </a:solidFill>
          <a:latin typeface="+mn-lt"/>
          <a:ea typeface="+mn-ea"/>
          <a:cs typeface="+mn-cs"/>
        </a:defRPr>
      </a:lvl5pPr>
      <a:lvl6pPr marL="2808351" algn="l" defTabSz="1123340" rtl="0" eaLnBrk="1" latinLnBrk="0" hangingPunct="1">
        <a:defRPr sz="2200" kern="1200">
          <a:solidFill>
            <a:schemeClr val="tx1"/>
          </a:solidFill>
          <a:latin typeface="+mn-lt"/>
          <a:ea typeface="+mn-ea"/>
          <a:cs typeface="+mn-cs"/>
        </a:defRPr>
      </a:lvl6pPr>
      <a:lvl7pPr marL="3370021" algn="l" defTabSz="1123340" rtl="0" eaLnBrk="1" latinLnBrk="0" hangingPunct="1">
        <a:defRPr sz="2200" kern="1200">
          <a:solidFill>
            <a:schemeClr val="tx1"/>
          </a:solidFill>
          <a:latin typeface="+mn-lt"/>
          <a:ea typeface="+mn-ea"/>
          <a:cs typeface="+mn-cs"/>
        </a:defRPr>
      </a:lvl7pPr>
      <a:lvl8pPr marL="3931691" algn="l" defTabSz="1123340" rtl="0" eaLnBrk="1" latinLnBrk="0" hangingPunct="1">
        <a:defRPr sz="2200" kern="1200">
          <a:solidFill>
            <a:schemeClr val="tx1"/>
          </a:solidFill>
          <a:latin typeface="+mn-lt"/>
          <a:ea typeface="+mn-ea"/>
          <a:cs typeface="+mn-cs"/>
        </a:defRPr>
      </a:lvl8pPr>
      <a:lvl9pPr marL="4493362" algn="l" defTabSz="1123340" rtl="0" eaLnBrk="1" latinLnBrk="0" hangingPunct="1">
        <a:defRPr sz="22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3" name="Suit stripes" descr="H:\Work archive\9500-9999\9800-9899\9854 Herbert Smith Freehills visual identity work\Suit linings\Blue_Pattern_subtle_gradient_for_PPT_template-01.png"/>
          <p:cNvPicPr>
            <a:picLocks noChangeArrowheads="1"/>
          </p:cNvPicPr>
          <p:nvPr/>
        </p:nvPicPr>
        <p:blipFill rotWithShape="1">
          <a:blip r:embed="rId4" cstate="print">
            <a:extLst>
              <a:ext uri="{28A0092B-C50C-407E-A947-70E740481C1C}">
                <a14:useLocalDpi xmlns:a14="http://schemas.microsoft.com/office/drawing/2010/main" val="0"/>
              </a:ext>
            </a:extLst>
          </a:blip>
          <a:srcRect l="21764" t="3" r="1384" b="-3"/>
          <a:stretch/>
        </p:blipFill>
        <p:spPr bwMode="gray">
          <a:xfrm>
            <a:off x="545307" y="6961974"/>
            <a:ext cx="9609138" cy="237339"/>
          </a:xfrm>
          <a:prstGeom prst="rect">
            <a:avLst/>
          </a:prstGeom>
          <a:noFill/>
          <a:extLst>
            <a:ext uri="{909E8E84-426E-40DD-AFC4-6F175D3DCCD1}">
              <a14:hiddenFill xmlns:a14="http://schemas.microsoft.com/office/drawing/2010/main">
                <a:solidFill>
                  <a:srgbClr val="FFFFFF"/>
                </a:solidFill>
              </a14:hiddenFill>
            </a:ext>
          </a:extLst>
        </p:spPr>
      </p:pic>
      <p:sp>
        <p:nvSpPr>
          <p:cNvPr id="19" name="Slide Number text box"/>
          <p:cNvSpPr txBox="1">
            <a:spLocks/>
          </p:cNvSpPr>
          <p:nvPr/>
        </p:nvSpPr>
        <p:spPr bwMode="gray">
          <a:xfrm>
            <a:off x="9556375" y="6961974"/>
            <a:ext cx="393579" cy="235118"/>
          </a:xfrm>
          <a:prstGeom prst="rect">
            <a:avLst/>
          </a:prstGeom>
        </p:spPr>
        <p:txBody>
          <a:bodyPr vert="horz" lIns="0" tIns="0" rIns="0" bIns="0" rtlCol="0" anchor="ctr"/>
          <a:lstStyle>
            <a:defPPr>
              <a:defRPr lang="en-GB"/>
            </a:defPPr>
            <a:lvl1pPr algn="r" rtl="0" eaLnBrk="0" fontAlgn="base" hangingPunct="0">
              <a:spcBef>
                <a:spcPct val="0"/>
              </a:spcBef>
              <a:spcAft>
                <a:spcPct val="0"/>
              </a:spcAft>
              <a:buFont typeface="Symbol" pitchFamily="18" charset="2"/>
              <a:defRPr sz="1200" kern="1200">
                <a:solidFill>
                  <a:schemeClr val="tx1">
                    <a:tint val="75000"/>
                  </a:schemeClr>
                </a:solidFill>
                <a:latin typeface="Arial" charset="0"/>
                <a:ea typeface="ＭＳ Ｐゴシック" pitchFamily="34" charset="-128"/>
                <a:cs typeface="+mn-cs"/>
              </a:defRPr>
            </a:lvl1pPr>
            <a:lvl2pPr marL="457200" algn="l" rtl="0" eaLnBrk="0" fontAlgn="base" hangingPunct="0">
              <a:spcBef>
                <a:spcPct val="0"/>
              </a:spcBef>
              <a:spcAft>
                <a:spcPct val="0"/>
              </a:spcAft>
              <a:buFont typeface="Symbol" pitchFamily="18" charset="2"/>
              <a:defRPr sz="1500" kern="1200">
                <a:solidFill>
                  <a:srgbClr val="000000"/>
                </a:solidFill>
                <a:latin typeface="Arial" charset="0"/>
                <a:ea typeface="ＭＳ Ｐゴシック" pitchFamily="34" charset="-128"/>
                <a:cs typeface="+mn-cs"/>
              </a:defRPr>
            </a:lvl2pPr>
            <a:lvl3pPr marL="914400" algn="l" rtl="0" eaLnBrk="0" fontAlgn="base" hangingPunct="0">
              <a:spcBef>
                <a:spcPct val="0"/>
              </a:spcBef>
              <a:spcAft>
                <a:spcPct val="0"/>
              </a:spcAft>
              <a:buFont typeface="Symbol" pitchFamily="18" charset="2"/>
              <a:defRPr sz="1500" kern="1200">
                <a:solidFill>
                  <a:srgbClr val="000000"/>
                </a:solidFill>
                <a:latin typeface="Arial" charset="0"/>
                <a:ea typeface="ＭＳ Ｐゴシック" pitchFamily="34" charset="-128"/>
                <a:cs typeface="+mn-cs"/>
              </a:defRPr>
            </a:lvl3pPr>
            <a:lvl4pPr marL="1371600" algn="l" rtl="0" eaLnBrk="0" fontAlgn="base" hangingPunct="0">
              <a:spcBef>
                <a:spcPct val="0"/>
              </a:spcBef>
              <a:spcAft>
                <a:spcPct val="0"/>
              </a:spcAft>
              <a:buFont typeface="Symbol" pitchFamily="18" charset="2"/>
              <a:defRPr sz="1500" kern="1200">
                <a:solidFill>
                  <a:srgbClr val="000000"/>
                </a:solidFill>
                <a:latin typeface="Arial" charset="0"/>
                <a:ea typeface="ＭＳ Ｐゴシック" pitchFamily="34" charset="-128"/>
                <a:cs typeface="+mn-cs"/>
              </a:defRPr>
            </a:lvl4pPr>
            <a:lvl5pPr marL="1828800" algn="l" rtl="0" eaLnBrk="0" fontAlgn="base" hangingPunct="0">
              <a:spcBef>
                <a:spcPct val="0"/>
              </a:spcBef>
              <a:spcAft>
                <a:spcPct val="0"/>
              </a:spcAft>
              <a:buFont typeface="Symbol" pitchFamily="18" charset="2"/>
              <a:defRPr sz="1500" kern="1200">
                <a:solidFill>
                  <a:srgbClr val="000000"/>
                </a:solidFill>
                <a:latin typeface="Arial" charset="0"/>
                <a:ea typeface="ＭＳ Ｐゴシック" pitchFamily="34" charset="-128"/>
                <a:cs typeface="+mn-cs"/>
              </a:defRPr>
            </a:lvl5pPr>
            <a:lvl6pPr marL="2286000" algn="l" defTabSz="914400" rtl="0" eaLnBrk="1" latinLnBrk="0" hangingPunct="1">
              <a:defRPr sz="1500" kern="1200">
                <a:solidFill>
                  <a:srgbClr val="000000"/>
                </a:solidFill>
                <a:latin typeface="Arial" charset="0"/>
                <a:ea typeface="ＭＳ Ｐゴシック" pitchFamily="34" charset="-128"/>
                <a:cs typeface="+mn-cs"/>
              </a:defRPr>
            </a:lvl6pPr>
            <a:lvl7pPr marL="2743200" algn="l" defTabSz="914400" rtl="0" eaLnBrk="1" latinLnBrk="0" hangingPunct="1">
              <a:defRPr sz="1500" kern="1200">
                <a:solidFill>
                  <a:srgbClr val="000000"/>
                </a:solidFill>
                <a:latin typeface="Arial" charset="0"/>
                <a:ea typeface="ＭＳ Ｐゴシック" pitchFamily="34" charset="-128"/>
                <a:cs typeface="+mn-cs"/>
              </a:defRPr>
            </a:lvl7pPr>
            <a:lvl8pPr marL="3200400" algn="l" defTabSz="914400" rtl="0" eaLnBrk="1" latinLnBrk="0" hangingPunct="1">
              <a:defRPr sz="1500" kern="1200">
                <a:solidFill>
                  <a:srgbClr val="000000"/>
                </a:solidFill>
                <a:latin typeface="Arial" charset="0"/>
                <a:ea typeface="ＭＳ Ｐゴシック" pitchFamily="34" charset="-128"/>
                <a:cs typeface="+mn-cs"/>
              </a:defRPr>
            </a:lvl8pPr>
            <a:lvl9pPr marL="3657600" algn="l" defTabSz="914400" rtl="0" eaLnBrk="1" latinLnBrk="0" hangingPunct="1">
              <a:defRPr sz="1500" kern="1200">
                <a:solidFill>
                  <a:srgbClr val="000000"/>
                </a:solidFill>
                <a:latin typeface="Arial" charset="0"/>
                <a:ea typeface="ＭＳ Ｐゴシック" pitchFamily="34" charset="-128"/>
                <a:cs typeface="+mn-cs"/>
              </a:defRPr>
            </a:lvl9pPr>
          </a:lstStyle>
          <a:p>
            <a:fld id="{8BE43492-A19B-4AEA-AAC4-190EE3C41050}" type="slidenum">
              <a:rPr lang="en-GB" smtClean="0">
                <a:solidFill>
                  <a:srgbClr val="FFFFFF"/>
                </a:solidFill>
              </a:rPr>
              <a:pPr/>
              <a:t>‹#›</a:t>
            </a:fld>
            <a:endParaRPr lang="en-GB" dirty="0">
              <a:solidFill>
                <a:srgbClr val="FFFFFF"/>
              </a:solidFill>
            </a:endParaRPr>
          </a:p>
        </p:txBody>
      </p:sp>
      <p:pic>
        <p:nvPicPr>
          <p:cNvPr id="1027" name="HSF web address" descr="H:\Templates\Presentations\Global standard PPT presentation template\Assets\HSF Web Address - Whit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gray">
          <a:xfrm>
            <a:off x="652762" y="7026643"/>
            <a:ext cx="1938668" cy="108000"/>
          </a:xfrm>
          <a:prstGeom prst="rect">
            <a:avLst/>
          </a:prstGeom>
          <a:noFill/>
          <a:extLst>
            <a:ext uri="{909E8E84-426E-40DD-AFC4-6F175D3DCCD1}">
              <a14:hiddenFill xmlns:a14="http://schemas.microsoft.com/office/drawing/2010/main">
                <a:solidFill>
                  <a:srgbClr val="FFFFFF"/>
                </a:solidFill>
              </a14:hiddenFill>
            </a:ext>
          </a:extLst>
        </p:spPr>
      </p:pic>
      <p:pic>
        <p:nvPicPr>
          <p:cNvPr id="25" name="Suit stripes" descr="H:\Work archive\9500-9999\9800-9899\9854 Herbert Smith Freehills visual identity work\Suit linings\Blue_Pattern_subtle_gradient_for_PPT_template-01.png"/>
          <p:cNvPicPr>
            <a:picLocks noChangeArrowheads="1"/>
          </p:cNvPicPr>
          <p:nvPr/>
        </p:nvPicPr>
        <p:blipFill rotWithShape="1">
          <a:blip r:embed="rId4" cstate="print">
            <a:extLst>
              <a:ext uri="{28A0092B-C50C-407E-A947-70E740481C1C}">
                <a14:useLocalDpi xmlns:a14="http://schemas.microsoft.com/office/drawing/2010/main" val="0"/>
              </a:ext>
            </a:extLst>
          </a:blip>
          <a:srcRect l="21403" t="3" r="1733" b="49997"/>
          <a:stretch/>
        </p:blipFill>
        <p:spPr bwMode="gray">
          <a:xfrm>
            <a:off x="540000" y="1353490"/>
            <a:ext cx="9610788" cy="118669"/>
          </a:xfrm>
          <a:prstGeom prst="rect">
            <a:avLst/>
          </a:prstGeom>
          <a:noFill/>
          <a:extLst>
            <a:ext uri="{909E8E84-426E-40DD-AFC4-6F175D3DCCD1}">
              <a14:hiddenFill xmlns:a14="http://schemas.microsoft.com/office/drawing/2010/main">
                <a:solidFill>
                  <a:srgbClr val="FFFFFF"/>
                </a:solidFill>
              </a14:hiddenFill>
            </a:ext>
          </a:extLst>
        </p:spPr>
      </p:pic>
      <p:sp>
        <p:nvSpPr>
          <p:cNvPr id="4" name="Text Placeholder"/>
          <p:cNvSpPr>
            <a:spLocks noGrp="1"/>
          </p:cNvSpPr>
          <p:nvPr>
            <p:ph type="body" idx="1"/>
          </p:nvPr>
        </p:nvSpPr>
        <p:spPr bwMode="gray">
          <a:xfrm>
            <a:off x="540000" y="1620839"/>
            <a:ext cx="9602600" cy="5199062"/>
          </a:xfrm>
          <a:prstGeom prst="rect">
            <a:avLst/>
          </a:prstGeom>
        </p:spPr>
        <p:txBody>
          <a:bodyPr vert="horz" lIns="0" tIns="0" rIns="0" bIns="0" rtlCol="0">
            <a:noAutofit/>
          </a:bodyPr>
          <a:lstStyle/>
          <a:p>
            <a:pPr lvl="0"/>
            <a:r>
              <a:rPr lang="en-US" dirty="0" smtClean="0"/>
              <a:t>This is the first list level heading which is Aqua 2, bold, 24pt</a:t>
            </a:r>
          </a:p>
          <a:p>
            <a:pPr lvl="1"/>
            <a:r>
              <a:rPr lang="en-US" dirty="0" smtClean="0"/>
              <a:t>This is the second list level paragraph text at 24pt</a:t>
            </a:r>
          </a:p>
          <a:p>
            <a:pPr lvl="2"/>
            <a:r>
              <a:rPr lang="en-US" dirty="0" smtClean="0"/>
              <a:t>Bullet 1 is the third list level</a:t>
            </a:r>
          </a:p>
          <a:p>
            <a:pPr lvl="3"/>
            <a:r>
              <a:rPr lang="en-US" dirty="0" smtClean="0"/>
              <a:t>Indent bullet is the fourth list level</a:t>
            </a:r>
          </a:p>
          <a:p>
            <a:pPr lvl="4"/>
            <a:r>
              <a:rPr lang="en-US" dirty="0" smtClean="0"/>
              <a:t>“This is the fifth list level quote text”, Black, bold, 24pt</a:t>
            </a:r>
          </a:p>
          <a:p>
            <a:pPr lvl="5"/>
            <a:r>
              <a:rPr lang="en-US" dirty="0" smtClean="0"/>
              <a:t>This is the sixth list level quote source text, Black, 20pt</a:t>
            </a:r>
          </a:p>
        </p:txBody>
      </p:sp>
      <p:sp>
        <p:nvSpPr>
          <p:cNvPr id="1026" name="Title placement"/>
          <p:cNvSpPr>
            <a:spLocks noGrp="1" noChangeArrowheads="1"/>
          </p:cNvSpPr>
          <p:nvPr>
            <p:ph type="title"/>
          </p:nvPr>
        </p:nvSpPr>
        <p:spPr bwMode="gray">
          <a:xfrm>
            <a:off x="540000" y="452438"/>
            <a:ext cx="9610788" cy="7716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p>
            <a:pPr lvl="0"/>
            <a:r>
              <a:rPr lang="en-GB" dirty="0" smtClean="0"/>
              <a:t>[HEADER]</a:t>
            </a:r>
          </a:p>
        </p:txBody>
      </p:sp>
    </p:spTree>
    <p:extLst>
      <p:ext uri="{BB962C8B-B14F-4D97-AF65-F5344CB8AC3E}">
        <p14:creationId xmlns:p14="http://schemas.microsoft.com/office/powerpoint/2010/main" val="2837990258"/>
      </p:ext>
    </p:extLst>
  </p:cSld>
  <p:clrMap bg1="lt1" tx1="dk1" bg2="lt2" tx2="dk2" accent1="accent1" accent2="accent2" accent3="accent3" accent4="accent4" accent5="accent5" accent6="accent6" hlink="hlink" folHlink="folHlink"/>
  <p:sldLayoutIdLst>
    <p:sldLayoutId id="2147483759" r:id="rId1"/>
    <p:sldLayoutId id="2147483760" r:id="rId2"/>
  </p:sldLayoutIdLst>
  <p:timing>
    <p:tnLst>
      <p:par>
        <p:cTn id="1" dur="indefinite" restart="never" nodeType="tmRoot"/>
      </p:par>
    </p:tnLst>
  </p:timing>
  <p:hf hdr="0" ftr="0" dt="0"/>
  <p:txStyles>
    <p:titleStyle>
      <a:lvl1pPr algn="l" rtl="0" eaLnBrk="1" fontAlgn="base" hangingPunct="1">
        <a:lnSpc>
          <a:spcPts val="2800"/>
        </a:lnSpc>
        <a:spcBef>
          <a:spcPct val="0"/>
        </a:spcBef>
        <a:spcAft>
          <a:spcPct val="0"/>
        </a:spcAft>
        <a:defRPr sz="2800" cap="all" baseline="0">
          <a:solidFill>
            <a:schemeClr val="tx2"/>
          </a:solidFill>
          <a:latin typeface="+mj-lt"/>
          <a:ea typeface="+mj-ea"/>
          <a:cs typeface="+mj-cs"/>
        </a:defRPr>
      </a:lvl1pPr>
      <a:lvl2pPr algn="l" rtl="0" eaLnBrk="1" fontAlgn="base" hangingPunct="1">
        <a:lnSpc>
          <a:spcPct val="88000"/>
        </a:lnSpc>
        <a:spcBef>
          <a:spcPct val="0"/>
        </a:spcBef>
        <a:spcAft>
          <a:spcPct val="0"/>
        </a:spcAft>
        <a:defRPr sz="2900">
          <a:solidFill>
            <a:srgbClr val="000000"/>
          </a:solidFill>
          <a:latin typeface="Arial" charset="0"/>
          <a:ea typeface="ＭＳ Ｐゴシック" pitchFamily="34" charset="-128"/>
        </a:defRPr>
      </a:lvl2pPr>
      <a:lvl3pPr algn="l" rtl="0" eaLnBrk="1" fontAlgn="base" hangingPunct="1">
        <a:lnSpc>
          <a:spcPct val="88000"/>
        </a:lnSpc>
        <a:spcBef>
          <a:spcPct val="0"/>
        </a:spcBef>
        <a:spcAft>
          <a:spcPct val="0"/>
        </a:spcAft>
        <a:defRPr sz="2900">
          <a:solidFill>
            <a:srgbClr val="000000"/>
          </a:solidFill>
          <a:latin typeface="Arial" charset="0"/>
          <a:ea typeface="ＭＳ Ｐゴシック" pitchFamily="34" charset="-128"/>
        </a:defRPr>
      </a:lvl3pPr>
      <a:lvl4pPr algn="l" rtl="0" eaLnBrk="1" fontAlgn="base" hangingPunct="1">
        <a:lnSpc>
          <a:spcPct val="88000"/>
        </a:lnSpc>
        <a:spcBef>
          <a:spcPct val="0"/>
        </a:spcBef>
        <a:spcAft>
          <a:spcPct val="0"/>
        </a:spcAft>
        <a:defRPr sz="2900">
          <a:solidFill>
            <a:srgbClr val="000000"/>
          </a:solidFill>
          <a:latin typeface="Arial" charset="0"/>
          <a:ea typeface="ＭＳ Ｐゴシック" pitchFamily="34" charset="-128"/>
        </a:defRPr>
      </a:lvl4pPr>
      <a:lvl5pPr algn="l" rtl="0" eaLnBrk="1" fontAlgn="base" hangingPunct="1">
        <a:lnSpc>
          <a:spcPct val="88000"/>
        </a:lnSpc>
        <a:spcBef>
          <a:spcPct val="0"/>
        </a:spcBef>
        <a:spcAft>
          <a:spcPct val="0"/>
        </a:spcAft>
        <a:defRPr sz="2900">
          <a:solidFill>
            <a:srgbClr val="000000"/>
          </a:solidFill>
          <a:latin typeface="Arial" charset="0"/>
          <a:ea typeface="ＭＳ Ｐゴシック" pitchFamily="34" charset="-128"/>
        </a:defRPr>
      </a:lvl5pPr>
      <a:lvl6pPr marL="561670" algn="l" rtl="0" eaLnBrk="1" fontAlgn="base" hangingPunct="1">
        <a:lnSpc>
          <a:spcPct val="88000"/>
        </a:lnSpc>
        <a:spcBef>
          <a:spcPct val="0"/>
        </a:spcBef>
        <a:spcAft>
          <a:spcPct val="0"/>
        </a:spcAft>
        <a:defRPr sz="2900">
          <a:solidFill>
            <a:srgbClr val="000000"/>
          </a:solidFill>
          <a:latin typeface="Arial" charset="0"/>
          <a:ea typeface="ＭＳ Ｐゴシック" pitchFamily="34" charset="-128"/>
        </a:defRPr>
      </a:lvl6pPr>
      <a:lvl7pPr marL="1123340" algn="l" rtl="0" eaLnBrk="1" fontAlgn="base" hangingPunct="1">
        <a:lnSpc>
          <a:spcPct val="88000"/>
        </a:lnSpc>
        <a:spcBef>
          <a:spcPct val="0"/>
        </a:spcBef>
        <a:spcAft>
          <a:spcPct val="0"/>
        </a:spcAft>
        <a:defRPr sz="2900">
          <a:solidFill>
            <a:srgbClr val="000000"/>
          </a:solidFill>
          <a:latin typeface="Arial" charset="0"/>
          <a:ea typeface="ＭＳ Ｐゴシック" pitchFamily="34" charset="-128"/>
        </a:defRPr>
      </a:lvl7pPr>
      <a:lvl8pPr marL="1685011" algn="l" rtl="0" eaLnBrk="1" fontAlgn="base" hangingPunct="1">
        <a:lnSpc>
          <a:spcPct val="88000"/>
        </a:lnSpc>
        <a:spcBef>
          <a:spcPct val="0"/>
        </a:spcBef>
        <a:spcAft>
          <a:spcPct val="0"/>
        </a:spcAft>
        <a:defRPr sz="2900">
          <a:solidFill>
            <a:srgbClr val="000000"/>
          </a:solidFill>
          <a:latin typeface="Arial" charset="0"/>
          <a:ea typeface="ＭＳ Ｐゴシック" pitchFamily="34" charset="-128"/>
        </a:defRPr>
      </a:lvl8pPr>
      <a:lvl9pPr marL="2246681" algn="l" rtl="0" eaLnBrk="1" fontAlgn="base" hangingPunct="1">
        <a:lnSpc>
          <a:spcPct val="88000"/>
        </a:lnSpc>
        <a:spcBef>
          <a:spcPct val="0"/>
        </a:spcBef>
        <a:spcAft>
          <a:spcPct val="0"/>
        </a:spcAft>
        <a:defRPr sz="2900">
          <a:solidFill>
            <a:srgbClr val="000000"/>
          </a:solidFill>
          <a:latin typeface="Arial" charset="0"/>
          <a:ea typeface="ＭＳ Ｐゴシック" pitchFamily="34" charset="-128"/>
        </a:defRPr>
      </a:lvl9pPr>
    </p:titleStyle>
    <p:bodyStyle>
      <a:lvl1pPr marL="0" marR="0" indent="0" algn="l" defTabSz="1123340" rtl="0" eaLnBrk="1" fontAlgn="base" latinLnBrk="0" hangingPunct="1">
        <a:lnSpc>
          <a:spcPct val="100000"/>
        </a:lnSpc>
        <a:spcBef>
          <a:spcPts val="600"/>
        </a:spcBef>
        <a:spcAft>
          <a:spcPts val="0"/>
        </a:spcAft>
        <a:buClrTx/>
        <a:buSzTx/>
        <a:buFontTx/>
        <a:buNone/>
        <a:tabLst/>
        <a:defRPr lang="en-US" sz="2400" b="1" baseline="0" noProof="0" dirty="0" smtClean="0">
          <a:solidFill>
            <a:schemeClr val="bg2"/>
          </a:solidFill>
          <a:latin typeface="+mn-lt"/>
          <a:ea typeface="+mn-ea"/>
          <a:cs typeface="+mn-cs"/>
        </a:defRPr>
      </a:lvl1pPr>
      <a:lvl2pPr marL="0" marR="0" indent="0" algn="l" defTabSz="1123340" rtl="0" eaLnBrk="1" fontAlgn="base" latinLnBrk="0" hangingPunct="1">
        <a:lnSpc>
          <a:spcPct val="110000"/>
        </a:lnSpc>
        <a:spcBef>
          <a:spcPts val="600"/>
        </a:spcBef>
        <a:spcAft>
          <a:spcPts val="0"/>
        </a:spcAft>
        <a:buClr>
          <a:srgbClr val="14054B"/>
        </a:buClr>
        <a:buSzTx/>
        <a:buFont typeface="Times" pitchFamily="18" charset="0"/>
        <a:buNone/>
        <a:tabLst/>
        <a:defRPr sz="2400" b="0">
          <a:solidFill>
            <a:srgbClr val="000000"/>
          </a:solidFill>
          <a:latin typeface="+mn-lt"/>
          <a:ea typeface="+mn-ea"/>
        </a:defRPr>
      </a:lvl2pPr>
      <a:lvl3pPr marL="331541" marR="0" indent="-327641" algn="l" defTabSz="1123340" rtl="0" eaLnBrk="1" fontAlgn="base" latinLnBrk="0" hangingPunct="1">
        <a:lnSpc>
          <a:spcPct val="110000"/>
        </a:lnSpc>
        <a:spcBef>
          <a:spcPts val="600"/>
        </a:spcBef>
        <a:spcAft>
          <a:spcPts val="0"/>
        </a:spcAft>
        <a:buClr>
          <a:schemeClr val="accent1"/>
        </a:buClr>
        <a:buSzPct val="120000"/>
        <a:buFontTx/>
        <a:buChar char="•"/>
        <a:tabLst/>
        <a:defRPr sz="2400" b="0">
          <a:solidFill>
            <a:srgbClr val="000000"/>
          </a:solidFill>
          <a:latin typeface="+mn-lt"/>
          <a:ea typeface="+mn-ea"/>
        </a:defRPr>
      </a:lvl3pPr>
      <a:lvl4pPr marL="666983" marR="0" indent="-335442" algn="l" defTabSz="1123340" rtl="0" eaLnBrk="1" fontAlgn="base" latinLnBrk="0" hangingPunct="1">
        <a:lnSpc>
          <a:spcPct val="110000"/>
        </a:lnSpc>
        <a:spcBef>
          <a:spcPts val="300"/>
        </a:spcBef>
        <a:spcAft>
          <a:spcPts val="300"/>
        </a:spcAft>
        <a:buClr>
          <a:schemeClr val="tx2"/>
        </a:buClr>
        <a:buSzPct val="120000"/>
        <a:buFont typeface="Arial" charset="0"/>
        <a:buChar char="–"/>
        <a:tabLst/>
        <a:defRPr sz="2400" b="0">
          <a:solidFill>
            <a:srgbClr val="000000"/>
          </a:solidFill>
          <a:latin typeface="+mn-lt"/>
          <a:ea typeface="+mn-ea"/>
        </a:defRPr>
      </a:lvl4pPr>
      <a:lvl5pPr marL="0" marR="0" indent="0" algn="l" defTabSz="1123340" rtl="0" eaLnBrk="1" fontAlgn="base" latinLnBrk="0" hangingPunct="1">
        <a:lnSpc>
          <a:spcPct val="100000"/>
        </a:lnSpc>
        <a:spcBef>
          <a:spcPts val="1200"/>
        </a:spcBef>
        <a:spcAft>
          <a:spcPts val="0"/>
        </a:spcAft>
        <a:buClr>
          <a:schemeClr val="tx2"/>
        </a:buClr>
        <a:buSzPct val="100000"/>
        <a:buFont typeface="Arial" pitchFamily="34" charset="0"/>
        <a:buNone/>
        <a:tabLst/>
        <a:defRPr sz="2400" b="1" baseline="0">
          <a:solidFill>
            <a:srgbClr val="000000"/>
          </a:solidFill>
          <a:latin typeface="+mn-lt"/>
          <a:ea typeface="+mn-ea"/>
        </a:defRPr>
      </a:lvl5pPr>
      <a:lvl6pPr marL="0" marR="0" indent="0" algn="l" defTabSz="1123340" rtl="0" eaLnBrk="1" fontAlgn="base" latinLnBrk="0" hangingPunct="1">
        <a:lnSpc>
          <a:spcPct val="100000"/>
        </a:lnSpc>
        <a:spcBef>
          <a:spcPts val="0"/>
        </a:spcBef>
        <a:spcAft>
          <a:spcPts val="600"/>
        </a:spcAft>
        <a:buClr>
          <a:schemeClr val="tx2"/>
        </a:buClr>
        <a:buSzPct val="100000"/>
        <a:buFont typeface="Arial" pitchFamily="34" charset="0"/>
        <a:buNone/>
        <a:tabLst/>
        <a:defRPr sz="2000" b="0">
          <a:solidFill>
            <a:srgbClr val="000000"/>
          </a:solidFill>
          <a:latin typeface="+mn-lt"/>
          <a:ea typeface="+mn-ea"/>
        </a:defRPr>
      </a:lvl6pPr>
      <a:lvl7pPr marL="1655758" indent="-327641" algn="l" rtl="0" eaLnBrk="1" fontAlgn="base" hangingPunct="1">
        <a:lnSpc>
          <a:spcPct val="110000"/>
        </a:lnSpc>
        <a:spcBef>
          <a:spcPts val="0"/>
        </a:spcBef>
        <a:spcAft>
          <a:spcPts val="600"/>
        </a:spcAft>
        <a:buClr>
          <a:schemeClr val="tx2"/>
        </a:buClr>
        <a:buSzPct val="100000"/>
        <a:buFont typeface="Arial" pitchFamily="34" charset="0"/>
        <a:buChar char="•"/>
        <a:tabLst/>
        <a:defRPr sz="2000">
          <a:solidFill>
            <a:srgbClr val="000000"/>
          </a:solidFill>
          <a:latin typeface="+mn-lt"/>
          <a:ea typeface="+mn-ea"/>
        </a:defRPr>
      </a:lvl7pPr>
      <a:lvl8pPr marL="1981448" marR="0" indent="-327641" algn="l" defTabSz="1123340" rtl="0" eaLnBrk="1" fontAlgn="base" latinLnBrk="0" hangingPunct="1">
        <a:lnSpc>
          <a:spcPct val="110000"/>
        </a:lnSpc>
        <a:spcBef>
          <a:spcPts val="0"/>
        </a:spcBef>
        <a:spcAft>
          <a:spcPts val="600"/>
        </a:spcAft>
        <a:buClr>
          <a:schemeClr val="tx2"/>
        </a:buClr>
        <a:buSzPct val="100000"/>
        <a:buFont typeface="Arial" pitchFamily="34" charset="0"/>
        <a:buChar char="–"/>
        <a:tabLst/>
        <a:defRPr sz="2000">
          <a:solidFill>
            <a:srgbClr val="000000"/>
          </a:solidFill>
          <a:latin typeface="+mn-lt"/>
          <a:ea typeface="+mn-ea"/>
        </a:defRPr>
      </a:lvl8pPr>
      <a:lvl9pPr marL="2311039" indent="-329592" algn="l" rtl="0" eaLnBrk="1" fontAlgn="base" hangingPunct="1">
        <a:lnSpc>
          <a:spcPct val="110000"/>
        </a:lnSpc>
        <a:spcBef>
          <a:spcPts val="0"/>
        </a:spcBef>
        <a:spcAft>
          <a:spcPts val="600"/>
        </a:spcAft>
        <a:buClr>
          <a:schemeClr val="tx2"/>
        </a:buClr>
        <a:buSzPct val="100000"/>
        <a:buFont typeface="Arial" pitchFamily="34" charset="0"/>
        <a:buChar char="•"/>
        <a:defRPr sz="2000" baseline="0">
          <a:solidFill>
            <a:srgbClr val="000000"/>
          </a:solidFill>
          <a:latin typeface="+mn-lt"/>
          <a:ea typeface="+mn-ea"/>
        </a:defRPr>
      </a:lvl9pPr>
    </p:bodyStyle>
    <p:otherStyle>
      <a:defPPr>
        <a:defRPr lang="en-US"/>
      </a:defPPr>
      <a:lvl1pPr marL="0" algn="l" defTabSz="1123340" rtl="0" eaLnBrk="1" latinLnBrk="0" hangingPunct="1">
        <a:defRPr sz="2200" kern="1200">
          <a:solidFill>
            <a:schemeClr val="tx1"/>
          </a:solidFill>
          <a:latin typeface="+mn-lt"/>
          <a:ea typeface="+mn-ea"/>
          <a:cs typeface="+mn-cs"/>
        </a:defRPr>
      </a:lvl1pPr>
      <a:lvl2pPr marL="561670" algn="l" defTabSz="1123340" rtl="0" eaLnBrk="1" latinLnBrk="0" hangingPunct="1">
        <a:defRPr sz="2200" kern="1200">
          <a:solidFill>
            <a:schemeClr val="tx1"/>
          </a:solidFill>
          <a:latin typeface="+mn-lt"/>
          <a:ea typeface="+mn-ea"/>
          <a:cs typeface="+mn-cs"/>
        </a:defRPr>
      </a:lvl2pPr>
      <a:lvl3pPr marL="1123340" algn="l" defTabSz="1123340" rtl="0" eaLnBrk="1" latinLnBrk="0" hangingPunct="1">
        <a:defRPr sz="2200" kern="1200">
          <a:solidFill>
            <a:schemeClr val="tx1"/>
          </a:solidFill>
          <a:latin typeface="+mn-lt"/>
          <a:ea typeface="+mn-ea"/>
          <a:cs typeface="+mn-cs"/>
        </a:defRPr>
      </a:lvl3pPr>
      <a:lvl4pPr marL="1685011" algn="l" defTabSz="1123340" rtl="0" eaLnBrk="1" latinLnBrk="0" hangingPunct="1">
        <a:defRPr sz="2200" kern="1200">
          <a:solidFill>
            <a:schemeClr val="tx1"/>
          </a:solidFill>
          <a:latin typeface="+mn-lt"/>
          <a:ea typeface="+mn-ea"/>
          <a:cs typeface="+mn-cs"/>
        </a:defRPr>
      </a:lvl4pPr>
      <a:lvl5pPr marL="2246681" algn="l" defTabSz="1123340" rtl="0" eaLnBrk="1" latinLnBrk="0" hangingPunct="1">
        <a:defRPr sz="2200" kern="1200">
          <a:solidFill>
            <a:schemeClr val="tx1"/>
          </a:solidFill>
          <a:latin typeface="+mn-lt"/>
          <a:ea typeface="+mn-ea"/>
          <a:cs typeface="+mn-cs"/>
        </a:defRPr>
      </a:lvl5pPr>
      <a:lvl6pPr marL="2808351" algn="l" defTabSz="1123340" rtl="0" eaLnBrk="1" latinLnBrk="0" hangingPunct="1">
        <a:defRPr sz="2200" kern="1200">
          <a:solidFill>
            <a:schemeClr val="tx1"/>
          </a:solidFill>
          <a:latin typeface="+mn-lt"/>
          <a:ea typeface="+mn-ea"/>
          <a:cs typeface="+mn-cs"/>
        </a:defRPr>
      </a:lvl6pPr>
      <a:lvl7pPr marL="3370021" algn="l" defTabSz="1123340" rtl="0" eaLnBrk="1" latinLnBrk="0" hangingPunct="1">
        <a:defRPr sz="2200" kern="1200">
          <a:solidFill>
            <a:schemeClr val="tx1"/>
          </a:solidFill>
          <a:latin typeface="+mn-lt"/>
          <a:ea typeface="+mn-ea"/>
          <a:cs typeface="+mn-cs"/>
        </a:defRPr>
      </a:lvl7pPr>
      <a:lvl8pPr marL="3931691" algn="l" defTabSz="1123340" rtl="0" eaLnBrk="1" latinLnBrk="0" hangingPunct="1">
        <a:defRPr sz="2200" kern="1200">
          <a:solidFill>
            <a:schemeClr val="tx1"/>
          </a:solidFill>
          <a:latin typeface="+mn-lt"/>
          <a:ea typeface="+mn-ea"/>
          <a:cs typeface="+mn-cs"/>
        </a:defRPr>
      </a:lvl8pPr>
      <a:lvl9pPr marL="4493362" algn="l" defTabSz="1123340" rtl="0" eaLnBrk="1" latinLnBrk="0" hangingPunct="1">
        <a:defRPr sz="2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Placeholder 25"/>
          <p:cNvSpPr>
            <a:spLocks noGrp="1"/>
          </p:cNvSpPr>
          <p:nvPr>
            <p:ph type="body" sz="quarter" idx="10"/>
          </p:nvPr>
        </p:nvSpPr>
        <p:spPr/>
        <p:txBody>
          <a:bodyPr/>
          <a:lstStyle/>
          <a:p>
            <a:r>
              <a:rPr lang="en-GB" b="1" dirty="0" smtClean="0"/>
              <a:t>Annette Bain, Head of Pro Bono and Community</a:t>
            </a:r>
            <a:endParaRPr lang="en-GB" dirty="0"/>
          </a:p>
        </p:txBody>
      </p:sp>
      <p:sp>
        <p:nvSpPr>
          <p:cNvPr id="4" name="Text Placeholder 3"/>
          <p:cNvSpPr>
            <a:spLocks noGrp="1"/>
          </p:cNvSpPr>
          <p:nvPr>
            <p:ph type="body" sz="quarter" idx="11"/>
          </p:nvPr>
        </p:nvSpPr>
        <p:spPr/>
        <p:txBody>
          <a:bodyPr/>
          <a:lstStyle/>
          <a:p>
            <a:r>
              <a:rPr lang="en-AU" dirty="0" smtClean="0"/>
              <a:t>Thursday 2 October 2014</a:t>
            </a:r>
            <a:endParaRPr lang="en-AU" dirty="0"/>
          </a:p>
        </p:txBody>
      </p:sp>
      <p:sp>
        <p:nvSpPr>
          <p:cNvPr id="3" name="Subtitle 2"/>
          <p:cNvSpPr>
            <a:spLocks noGrp="1"/>
          </p:cNvSpPr>
          <p:nvPr>
            <p:ph type="subTitle" idx="1"/>
          </p:nvPr>
        </p:nvSpPr>
        <p:spPr>
          <a:xfrm>
            <a:off x="541338" y="4637700"/>
            <a:ext cx="9610724" cy="1148400"/>
          </a:xfrm>
        </p:spPr>
        <p:txBody>
          <a:bodyPr/>
          <a:lstStyle/>
          <a:p>
            <a:r>
              <a:rPr lang="en-AU" dirty="0" smtClean="0"/>
              <a:t>funding pro bono initiatives and measuring impact</a:t>
            </a:r>
            <a:endParaRPr lang="en-AU" dirty="0"/>
          </a:p>
        </p:txBody>
      </p:sp>
      <p:sp>
        <p:nvSpPr>
          <p:cNvPr id="2" name="Title 1"/>
          <p:cNvSpPr>
            <a:spLocks noGrp="1"/>
          </p:cNvSpPr>
          <p:nvPr>
            <p:ph type="ctrTitle"/>
          </p:nvPr>
        </p:nvSpPr>
        <p:spPr>
          <a:xfrm>
            <a:off x="541338" y="3466650"/>
            <a:ext cx="9745662" cy="993600"/>
          </a:xfrm>
        </p:spPr>
        <p:txBody>
          <a:bodyPr/>
          <a:lstStyle/>
          <a:p>
            <a:r>
              <a:rPr lang="en-AU" dirty="0" smtClean="0"/>
              <a:t>3</a:t>
            </a:r>
            <a:r>
              <a:rPr lang="en-AU" baseline="30000" dirty="0" smtClean="0"/>
              <a:t>rd</a:t>
            </a:r>
            <a:r>
              <a:rPr lang="en-AU" dirty="0" smtClean="0"/>
              <a:t> annual </a:t>
            </a:r>
            <a:r>
              <a:rPr lang="en-AU" dirty="0" err="1" smtClean="0"/>
              <a:t>asia</a:t>
            </a:r>
            <a:r>
              <a:rPr lang="en-AU" dirty="0" smtClean="0"/>
              <a:t> pro bono conference 2014</a:t>
            </a:r>
            <a:endParaRPr lang="en-AU" dirty="0"/>
          </a:p>
        </p:txBody>
      </p:sp>
    </p:spTree>
    <p:extLst>
      <p:ext uri="{BB962C8B-B14F-4D97-AF65-F5344CB8AC3E}">
        <p14:creationId xmlns:p14="http://schemas.microsoft.com/office/powerpoint/2010/main" val="2858647901"/>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Introductions</a:t>
            </a:r>
            <a:endParaRPr lang="en-AU" dirty="0"/>
          </a:p>
        </p:txBody>
      </p:sp>
      <p:sp>
        <p:nvSpPr>
          <p:cNvPr id="3" name="Text Placeholder"/>
          <p:cNvSpPr>
            <a:spLocks noGrp="1"/>
          </p:cNvSpPr>
          <p:nvPr>
            <p:ph sz="quarter" idx="10"/>
          </p:nvPr>
        </p:nvSpPr>
        <p:spPr bwMode="gray"/>
        <p:txBody>
          <a:bodyPr/>
          <a:lstStyle/>
          <a:p>
            <a:pPr marL="3900" lvl="2" indent="0">
              <a:buNone/>
            </a:pPr>
            <a:r>
              <a:rPr lang="en-AU" u="sng" dirty="0"/>
              <a:t>Chairperson</a:t>
            </a:r>
            <a:r>
              <a:rPr lang="en-AU" dirty="0"/>
              <a:t/>
            </a:r>
            <a:br>
              <a:rPr lang="en-AU" dirty="0"/>
            </a:br>
            <a:r>
              <a:rPr lang="en-AU" dirty="0" smtClean="0">
                <a:solidFill>
                  <a:schemeClr val="tx2">
                    <a:lumMod val="75000"/>
                    <a:lumOff val="25000"/>
                  </a:schemeClr>
                </a:solidFill>
              </a:rPr>
              <a:t>Annette Bain</a:t>
            </a:r>
            <a:r>
              <a:rPr lang="en-AU" dirty="0">
                <a:solidFill>
                  <a:schemeClr val="tx2">
                    <a:lumMod val="75000"/>
                    <a:lumOff val="25000"/>
                  </a:schemeClr>
                </a:solidFill>
              </a:rPr>
              <a:t> </a:t>
            </a:r>
            <a:r>
              <a:rPr lang="en-AU" dirty="0"/>
              <a:t>- Head, </a:t>
            </a:r>
            <a:r>
              <a:rPr lang="en-AU" dirty="0" smtClean="0"/>
              <a:t>Pro </a:t>
            </a:r>
            <a:r>
              <a:rPr lang="en-AU" dirty="0"/>
              <a:t>Bono and </a:t>
            </a:r>
            <a:r>
              <a:rPr lang="en-AU" dirty="0" smtClean="0"/>
              <a:t>Community, Herbert </a:t>
            </a:r>
            <a:r>
              <a:rPr lang="en-AU" dirty="0"/>
              <a:t>Smith Freehills </a:t>
            </a:r>
            <a:endParaRPr lang="en-AU" dirty="0" smtClean="0"/>
          </a:p>
          <a:p>
            <a:pPr marL="3900" lvl="2" indent="0">
              <a:spcBef>
                <a:spcPts val="1200"/>
              </a:spcBef>
              <a:buNone/>
            </a:pPr>
            <a:r>
              <a:rPr lang="en-AU" u="sng" dirty="0"/>
              <a:t>Panellists</a:t>
            </a:r>
            <a:r>
              <a:rPr lang="en-AU" dirty="0"/>
              <a:t/>
            </a:r>
            <a:br>
              <a:rPr lang="en-AU" dirty="0"/>
            </a:br>
            <a:r>
              <a:rPr lang="en-AU" dirty="0" smtClean="0">
                <a:solidFill>
                  <a:schemeClr val="tx2">
                    <a:lumMod val="75000"/>
                    <a:lumOff val="25000"/>
                  </a:schemeClr>
                </a:solidFill>
              </a:rPr>
              <a:t>Dr Christopher Walsh</a:t>
            </a:r>
            <a:r>
              <a:rPr lang="en-AU" dirty="0">
                <a:solidFill>
                  <a:schemeClr val="tx2">
                    <a:lumMod val="75000"/>
                    <a:lumOff val="25000"/>
                  </a:schemeClr>
                </a:solidFill>
              </a:rPr>
              <a:t> </a:t>
            </a:r>
            <a:r>
              <a:rPr lang="en-AU" dirty="0"/>
              <a:t>- Associate Professor of Education, Torrens University (</a:t>
            </a:r>
            <a:r>
              <a:rPr lang="en-AU" dirty="0" smtClean="0"/>
              <a:t>Australia)</a:t>
            </a:r>
            <a:endParaRPr lang="en-AU" dirty="0"/>
          </a:p>
          <a:p>
            <a:pPr marL="3900" lvl="2" indent="0">
              <a:spcBef>
                <a:spcPts val="1200"/>
              </a:spcBef>
              <a:buNone/>
            </a:pPr>
            <a:r>
              <a:rPr lang="en-AU" dirty="0" err="1" smtClean="0">
                <a:solidFill>
                  <a:schemeClr val="tx2">
                    <a:lumMod val="75000"/>
                    <a:lumOff val="25000"/>
                  </a:schemeClr>
                </a:solidFill>
              </a:rPr>
              <a:t>Somphou</a:t>
            </a:r>
            <a:r>
              <a:rPr lang="en-AU" dirty="0" smtClean="0">
                <a:solidFill>
                  <a:schemeClr val="tx2">
                    <a:lumMod val="75000"/>
                    <a:lumOff val="25000"/>
                  </a:schemeClr>
                </a:solidFill>
              </a:rPr>
              <a:t> </a:t>
            </a:r>
            <a:r>
              <a:rPr lang="en-AU" dirty="0" err="1">
                <a:solidFill>
                  <a:schemeClr val="tx2">
                    <a:lumMod val="75000"/>
                    <a:lumOff val="25000"/>
                  </a:schemeClr>
                </a:solidFill>
              </a:rPr>
              <a:t>Keomounmany</a:t>
            </a:r>
            <a:r>
              <a:rPr lang="en-AU" dirty="0"/>
              <a:t> - Senior Programme Officer, The Asia Foundation (</a:t>
            </a:r>
            <a:r>
              <a:rPr lang="en-AU" dirty="0" smtClean="0"/>
              <a:t>Laos)</a:t>
            </a:r>
            <a:endParaRPr lang="en-AU" dirty="0"/>
          </a:p>
          <a:p>
            <a:pPr marL="3900" lvl="2" indent="0">
              <a:spcBef>
                <a:spcPts val="1200"/>
              </a:spcBef>
              <a:spcAft>
                <a:spcPts val="0"/>
              </a:spcAft>
              <a:buNone/>
            </a:pPr>
            <a:r>
              <a:rPr lang="en-AU" dirty="0" smtClean="0">
                <a:solidFill>
                  <a:schemeClr val="tx2">
                    <a:lumMod val="75000"/>
                    <a:lumOff val="25000"/>
                  </a:schemeClr>
                </a:solidFill>
              </a:rPr>
              <a:t>James </a:t>
            </a:r>
            <a:r>
              <a:rPr lang="en-AU" dirty="0" err="1" smtClean="0">
                <a:solidFill>
                  <a:schemeClr val="tx2">
                    <a:lumMod val="75000"/>
                    <a:lumOff val="25000"/>
                  </a:schemeClr>
                </a:solidFill>
              </a:rPr>
              <a:t>Searby</a:t>
            </a:r>
            <a:r>
              <a:rPr lang="en-AU" dirty="0" smtClean="0">
                <a:solidFill>
                  <a:schemeClr val="tx2">
                    <a:lumMod val="75000"/>
                    <a:lumOff val="25000"/>
                  </a:schemeClr>
                </a:solidFill>
              </a:rPr>
              <a:t> </a:t>
            </a:r>
            <a:r>
              <a:rPr lang="en-AU" dirty="0" smtClean="0"/>
              <a:t>- </a:t>
            </a:r>
            <a:r>
              <a:rPr lang="en-AU" dirty="0"/>
              <a:t>Senior Managing Director, FTI Consulting Pte Ltd</a:t>
            </a:r>
            <a:endParaRPr lang="en-GB" dirty="0" smtClean="0"/>
          </a:p>
          <a:p>
            <a:pPr lvl="2"/>
            <a:endParaRPr lang="en-GB" dirty="0" smtClean="0"/>
          </a:p>
          <a:p>
            <a:pPr marL="661134" lvl="4" indent="0">
              <a:buNone/>
            </a:pPr>
            <a:endParaRPr lang="en-GB" dirty="0"/>
          </a:p>
        </p:txBody>
      </p:sp>
    </p:spTree>
    <p:extLst>
      <p:ext uri="{BB962C8B-B14F-4D97-AF65-F5344CB8AC3E}">
        <p14:creationId xmlns:p14="http://schemas.microsoft.com/office/powerpoint/2010/main" val="5358355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If it counts, measure it</a:t>
            </a:r>
            <a:endParaRPr lang="en-AU" dirty="0"/>
          </a:p>
        </p:txBody>
      </p:sp>
      <p:sp>
        <p:nvSpPr>
          <p:cNvPr id="3" name="Text Placeholder"/>
          <p:cNvSpPr>
            <a:spLocks noGrp="1"/>
          </p:cNvSpPr>
          <p:nvPr>
            <p:ph sz="quarter" idx="10"/>
          </p:nvPr>
        </p:nvSpPr>
        <p:spPr bwMode="gray"/>
        <p:txBody>
          <a:bodyPr/>
          <a:lstStyle/>
          <a:p>
            <a:r>
              <a:rPr lang="en-AU" dirty="0" smtClean="0"/>
              <a:t>Evaluation should start at the beginning of the project. </a:t>
            </a:r>
          </a:p>
          <a:p>
            <a:pPr marL="342900" indent="-342900">
              <a:buFont typeface="Arial" panose="020B0604020202020204" pitchFamily="34" charset="0"/>
              <a:buChar char="•"/>
            </a:pPr>
            <a:r>
              <a:rPr lang="en-AU" dirty="0" smtClean="0"/>
              <a:t>What are you measuring?</a:t>
            </a:r>
          </a:p>
          <a:p>
            <a:pPr marL="342900" indent="-342900">
              <a:buFont typeface="Arial" panose="020B0604020202020204" pitchFamily="34" charset="0"/>
              <a:buChar char="•"/>
            </a:pPr>
            <a:r>
              <a:rPr lang="en-AU" dirty="0" smtClean="0"/>
              <a:t>Why are you measuring?</a:t>
            </a:r>
          </a:p>
          <a:p>
            <a:pPr marL="342900" indent="-342900">
              <a:buFont typeface="Arial" panose="020B0604020202020204" pitchFamily="34" charset="0"/>
              <a:buChar char="•"/>
            </a:pPr>
            <a:r>
              <a:rPr lang="en-AU" dirty="0" smtClean="0"/>
              <a:t>How are you measuring?</a:t>
            </a:r>
          </a:p>
          <a:p>
            <a:pPr marL="342900" indent="-342900">
              <a:buFont typeface="Arial" panose="020B0604020202020204" pitchFamily="34" charset="0"/>
              <a:buChar char="•"/>
            </a:pPr>
            <a:r>
              <a:rPr lang="en-AU" dirty="0" smtClean="0"/>
              <a:t>How will you use it and share it?</a:t>
            </a:r>
          </a:p>
          <a:p>
            <a:pPr marL="342900" indent="-342900">
              <a:buFont typeface="Arial" panose="020B0604020202020204" pitchFamily="34" charset="0"/>
              <a:buChar char="•"/>
            </a:pPr>
            <a:endParaRPr lang="en-AU" dirty="0"/>
          </a:p>
          <a:p>
            <a:pPr marL="342900" indent="-342900">
              <a:buFont typeface="Arial" panose="020B0604020202020204" pitchFamily="34" charset="0"/>
              <a:buChar char="•"/>
            </a:pPr>
            <a:endParaRPr lang="en-AU" dirty="0"/>
          </a:p>
        </p:txBody>
      </p:sp>
    </p:spTree>
    <p:extLst>
      <p:ext uri="{BB962C8B-B14F-4D97-AF65-F5344CB8AC3E}">
        <p14:creationId xmlns:p14="http://schemas.microsoft.com/office/powerpoint/2010/main" val="3088960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sharing goals, sharing data</a:t>
            </a:r>
            <a:endParaRPr lang="en-AU" dirty="0"/>
          </a:p>
        </p:txBody>
      </p:sp>
      <p:sp>
        <p:nvSpPr>
          <p:cNvPr id="3" name="Content Placeholder 2"/>
          <p:cNvSpPr>
            <a:spLocks noGrp="1"/>
          </p:cNvSpPr>
          <p:nvPr>
            <p:ph sz="quarter" idx="10"/>
          </p:nvPr>
        </p:nvSpPr>
        <p:spPr/>
        <p:txBody>
          <a:bodyPr/>
          <a:lstStyle/>
          <a:p>
            <a:r>
              <a:rPr lang="en-AU" dirty="0" smtClean="0"/>
              <a:t>Can </a:t>
            </a:r>
            <a:r>
              <a:rPr lang="en-AU" dirty="0"/>
              <a:t>you share the data from Day 1</a:t>
            </a:r>
            <a:r>
              <a:rPr lang="en-AU" dirty="0" smtClean="0"/>
              <a:t>?</a:t>
            </a:r>
          </a:p>
          <a:p>
            <a:pPr marL="342900" indent="-342900">
              <a:buFont typeface="Arial" panose="020B0604020202020204" pitchFamily="34" charset="0"/>
              <a:buChar char="•"/>
            </a:pPr>
            <a:r>
              <a:rPr lang="en-AU" dirty="0"/>
              <a:t>Sharing can provide greater results for a lower </a:t>
            </a:r>
            <a:r>
              <a:rPr lang="en-AU" dirty="0" smtClean="0"/>
              <a:t>cost</a:t>
            </a:r>
          </a:p>
          <a:p>
            <a:pPr marL="342900" indent="-342900">
              <a:buFont typeface="Arial" panose="020B0604020202020204" pitchFamily="34" charset="0"/>
              <a:buChar char="•"/>
            </a:pPr>
            <a:r>
              <a:rPr lang="en-AU" dirty="0" smtClean="0"/>
              <a:t>Prevents repeating same mistakes</a:t>
            </a:r>
            <a:endParaRPr lang="en-AU" dirty="0"/>
          </a:p>
          <a:p>
            <a:pPr marL="342900" indent="-342900">
              <a:buFont typeface="Arial" panose="020B0604020202020204" pitchFamily="34" charset="0"/>
              <a:buChar char="•"/>
            </a:pPr>
            <a:r>
              <a:rPr lang="en-AU" dirty="0" smtClean="0"/>
              <a:t>Enables more rapid scaling up</a:t>
            </a:r>
          </a:p>
          <a:p>
            <a:pPr marL="342900" indent="-342900">
              <a:buFont typeface="Arial" panose="020B0604020202020204" pitchFamily="34" charset="0"/>
              <a:buChar char="•"/>
            </a:pPr>
            <a:endParaRPr lang="en-AU" dirty="0"/>
          </a:p>
        </p:txBody>
      </p:sp>
    </p:spTree>
    <p:extLst>
      <p:ext uri="{BB962C8B-B14F-4D97-AF65-F5344CB8AC3E}">
        <p14:creationId xmlns:p14="http://schemas.microsoft.com/office/powerpoint/2010/main" val="566298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845264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HSF_global standard presentation template d32 - Enhanced">
  <a:themeElements>
    <a:clrScheme name="HSF Theme">
      <a:dk1>
        <a:srgbClr val="000000"/>
      </a:dk1>
      <a:lt1>
        <a:srgbClr val="FFFFFF"/>
      </a:lt1>
      <a:dk2>
        <a:srgbClr val="00324B"/>
      </a:dk2>
      <a:lt2>
        <a:srgbClr val="01707E"/>
      </a:lt2>
      <a:accent1>
        <a:srgbClr val="00324B"/>
      </a:accent1>
      <a:accent2>
        <a:srgbClr val="01707E"/>
      </a:accent2>
      <a:accent3>
        <a:srgbClr val="029AAC"/>
      </a:accent3>
      <a:accent4>
        <a:srgbClr val="53CADF"/>
      </a:accent4>
      <a:accent5>
        <a:srgbClr val="74256B"/>
      </a:accent5>
      <a:accent6>
        <a:srgbClr val="BE1F87"/>
      </a:accent6>
      <a:hlink>
        <a:srgbClr val="00AFDB"/>
      </a:hlink>
      <a:folHlink>
        <a:srgbClr val="D180B5"/>
      </a:folHlink>
    </a:clrScheme>
    <a:fontScheme name="HSF">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36000" tIns="36000" rIns="36000" bIns="3600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 typeface="Symbol" pitchFamily="18" charset="2"/>
          <a:buNone/>
          <a:tabLst>
            <a:tab pos="450850" algn="l"/>
            <a:tab pos="457200" algn="r"/>
            <a:tab pos="990600" algn="l"/>
            <a:tab pos="1890713" algn="l"/>
            <a:tab pos="2339975" algn="l"/>
            <a:tab pos="2790825" algn="l"/>
            <a:tab pos="5581650" algn="r"/>
          </a:tabLst>
          <a:defRPr kumimoji="0" sz="1600" b="0" i="0" u="none" strike="noStrike" cap="none" normalizeH="0" baseline="0" dirty="0" err="1" smtClean="0">
            <a:ln>
              <a:noFill/>
            </a:ln>
            <a:solidFill>
              <a:srgbClr val="000000"/>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noFill/>
        <a:ln w="15875" cap="flat" cmpd="sng" algn="ctr">
          <a:solidFill>
            <a:schemeClr val="tx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none" lIns="0" tIns="0" rIns="0" bIns="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 typeface="Symbol" pitchFamily="18" charset="2"/>
          <a:buNone/>
          <a:tabLst>
            <a:tab pos="450850" algn="l"/>
            <a:tab pos="457200" algn="r"/>
            <a:tab pos="990600" algn="l"/>
            <a:tab pos="1890713" algn="l"/>
            <a:tab pos="2339975" algn="l"/>
            <a:tab pos="2790825" algn="l"/>
            <a:tab pos="5581650" algn="r"/>
          </a:tabLst>
          <a:defRPr kumimoji="0" lang="en-GB" sz="1500" b="0" i="0" u="none" strike="noStrike" cap="none" normalizeH="0" baseline="0" smtClean="0">
            <a:ln>
              <a:noFill/>
            </a:ln>
            <a:solidFill>
              <a:srgbClr val="000000"/>
            </a:solidFill>
            <a:effectLst/>
            <a:latin typeface="Arial" charset="0"/>
            <a:ea typeface="ＭＳ Ｐゴシック" pitchFamily="34" charset="-128"/>
          </a:defRPr>
        </a:defPPr>
      </a:lstStyle>
    </a:lnDef>
    <a:txDef>
      <a:spPr>
        <a:noFill/>
      </a:spPr>
      <a:bodyPr wrap="square" lIns="0" tIns="0" rIns="0" bIns="0" rtlCol="0">
        <a:spAutoFit/>
      </a:bodyPr>
      <a:lstStyle>
        <a:defPPr>
          <a:defRPr dirty="0" err="1" smtClean="0"/>
        </a:defPPr>
      </a:lstStyle>
    </a:txDef>
  </a:objectDefaults>
  <a:extraClrSchemeLst>
    <a:extraClrScheme>
      <a:clrScheme name="HSF">
        <a:dk1>
          <a:srgbClr val="000000"/>
        </a:dk1>
        <a:lt1>
          <a:srgbClr val="FFFFFF"/>
        </a:lt1>
        <a:dk2>
          <a:srgbClr val="00324B"/>
        </a:dk2>
        <a:lt2>
          <a:srgbClr val="01707E"/>
        </a:lt2>
        <a:accent1>
          <a:srgbClr val="00324B"/>
        </a:accent1>
        <a:accent2>
          <a:srgbClr val="01707E"/>
        </a:accent2>
        <a:accent3>
          <a:srgbClr val="029AAC"/>
        </a:accent3>
        <a:accent4>
          <a:srgbClr val="53CADF"/>
        </a:accent4>
        <a:accent5>
          <a:srgbClr val="74256B"/>
        </a:accent5>
        <a:accent6>
          <a:srgbClr val="BE1F87"/>
        </a:accent6>
        <a:hlink>
          <a:srgbClr val="00AFDB"/>
        </a:hlink>
        <a:folHlink>
          <a:srgbClr val="D180B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HSF_global standard presentation template d32 - Enhanced">
  <a:themeElements>
    <a:clrScheme name="HSF Theme">
      <a:dk1>
        <a:srgbClr val="000000"/>
      </a:dk1>
      <a:lt1>
        <a:srgbClr val="FFFFFF"/>
      </a:lt1>
      <a:dk2>
        <a:srgbClr val="00324B"/>
      </a:dk2>
      <a:lt2>
        <a:srgbClr val="01707E"/>
      </a:lt2>
      <a:accent1>
        <a:srgbClr val="00324B"/>
      </a:accent1>
      <a:accent2>
        <a:srgbClr val="01707E"/>
      </a:accent2>
      <a:accent3>
        <a:srgbClr val="029AAC"/>
      </a:accent3>
      <a:accent4>
        <a:srgbClr val="53CADF"/>
      </a:accent4>
      <a:accent5>
        <a:srgbClr val="74256B"/>
      </a:accent5>
      <a:accent6>
        <a:srgbClr val="BE1F87"/>
      </a:accent6>
      <a:hlink>
        <a:srgbClr val="00AFDB"/>
      </a:hlink>
      <a:folHlink>
        <a:srgbClr val="D180B5"/>
      </a:folHlink>
    </a:clrScheme>
    <a:fontScheme name="HSF">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5875" cap="flat" cmpd="sng" algn="ctr">
          <a:solidFill>
            <a:schemeClr val="tx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none" lIns="0" tIns="0" rIns="0" bIns="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 typeface="Symbol" pitchFamily="18" charset="2"/>
          <a:buNone/>
          <a:tabLst>
            <a:tab pos="450850" algn="l"/>
            <a:tab pos="457200" algn="r"/>
            <a:tab pos="990600" algn="l"/>
            <a:tab pos="1890713" algn="l"/>
            <a:tab pos="2339975" algn="l"/>
            <a:tab pos="2790825" algn="l"/>
            <a:tab pos="5581650" algn="r"/>
          </a:tabLst>
          <a:defRPr kumimoji="0" lang="en-GB" sz="1500" b="0" i="0" u="none" strike="noStrike" cap="none" normalizeH="0" baseline="0" smtClean="0">
            <a:ln>
              <a:noFill/>
            </a:ln>
            <a:solidFill>
              <a:srgbClr val="000000"/>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noFill/>
        <a:ln w="15875" cap="flat" cmpd="sng" algn="ctr">
          <a:solidFill>
            <a:schemeClr val="tx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none" lIns="0" tIns="0" rIns="0" bIns="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 typeface="Symbol" pitchFamily="18" charset="2"/>
          <a:buNone/>
          <a:tabLst>
            <a:tab pos="450850" algn="l"/>
            <a:tab pos="457200" algn="r"/>
            <a:tab pos="990600" algn="l"/>
            <a:tab pos="1890713" algn="l"/>
            <a:tab pos="2339975" algn="l"/>
            <a:tab pos="2790825" algn="l"/>
            <a:tab pos="5581650" algn="r"/>
          </a:tabLst>
          <a:defRPr kumimoji="0" lang="en-GB" sz="1500" b="0" i="0" u="none" strike="noStrike" cap="none" normalizeH="0" baseline="0" smtClean="0">
            <a:ln>
              <a:noFill/>
            </a:ln>
            <a:solidFill>
              <a:srgbClr val="000000"/>
            </a:solidFill>
            <a:effectLst/>
            <a:latin typeface="Arial" charset="0"/>
            <a:ea typeface="ＭＳ Ｐゴシック" pitchFamily="34" charset="-128"/>
          </a:defRPr>
        </a:defPPr>
      </a:lstStyle>
    </a:lnDef>
  </a:objectDefaults>
  <a:extraClrSchemeLst>
    <a:extraClrScheme>
      <a:clrScheme name="HSF">
        <a:dk1>
          <a:srgbClr val="000000"/>
        </a:dk1>
        <a:lt1>
          <a:srgbClr val="FFFFFF"/>
        </a:lt1>
        <a:dk2>
          <a:srgbClr val="00324B"/>
        </a:dk2>
        <a:lt2>
          <a:srgbClr val="01707E"/>
        </a:lt2>
        <a:accent1>
          <a:srgbClr val="00324B"/>
        </a:accent1>
        <a:accent2>
          <a:srgbClr val="01707E"/>
        </a:accent2>
        <a:accent3>
          <a:srgbClr val="029AAC"/>
        </a:accent3>
        <a:accent4>
          <a:srgbClr val="53CADF"/>
        </a:accent4>
        <a:accent5>
          <a:srgbClr val="74256B"/>
        </a:accent5>
        <a:accent6>
          <a:srgbClr val="BE1F87"/>
        </a:accent6>
        <a:hlink>
          <a:srgbClr val="00AFDB"/>
        </a:hlink>
        <a:folHlink>
          <a:srgbClr val="D180B5"/>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324B"/>
      </a:dk2>
      <a:lt2>
        <a:srgbClr val="01707E"/>
      </a:lt2>
      <a:accent1>
        <a:srgbClr val="00324B"/>
      </a:accent1>
      <a:accent2>
        <a:srgbClr val="01707E"/>
      </a:accent2>
      <a:accent3>
        <a:srgbClr val="029AAC"/>
      </a:accent3>
      <a:accent4>
        <a:srgbClr val="53CADF"/>
      </a:accent4>
      <a:accent5>
        <a:srgbClr val="74256B"/>
      </a:accent5>
      <a:accent6>
        <a:srgbClr val="BE1F87"/>
      </a:accent6>
      <a:hlink>
        <a:srgbClr val="00AFDB"/>
      </a:hlink>
      <a:folHlink>
        <a:srgbClr val="D180B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324B"/>
      </a:dk2>
      <a:lt2>
        <a:srgbClr val="01707E"/>
      </a:lt2>
      <a:accent1>
        <a:srgbClr val="00324B"/>
      </a:accent1>
      <a:accent2>
        <a:srgbClr val="01707E"/>
      </a:accent2>
      <a:accent3>
        <a:srgbClr val="029AAC"/>
      </a:accent3>
      <a:accent4>
        <a:srgbClr val="53CADF"/>
      </a:accent4>
      <a:accent5>
        <a:srgbClr val="74256B"/>
      </a:accent5>
      <a:accent6>
        <a:srgbClr val="BE1F87"/>
      </a:accent6>
      <a:hlink>
        <a:srgbClr val="00AFDB"/>
      </a:hlink>
      <a:folHlink>
        <a:srgbClr val="D180B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276</TotalTime>
  <Words>101</Words>
  <Application>Microsoft Office PowerPoint</Application>
  <PresentationFormat>Custom</PresentationFormat>
  <Paragraphs>20</Paragraphs>
  <Slides>5</Slides>
  <Notes>4</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1_HSF_global standard presentation template d32 - Enhanced</vt:lpstr>
      <vt:lpstr>2_HSF_global standard presentation template d32 - Enhanced</vt:lpstr>
      <vt:lpstr>3rd annual asia pro bono conference 2014</vt:lpstr>
      <vt:lpstr>Introductions</vt:lpstr>
      <vt:lpstr>If it counts, measure it</vt:lpstr>
      <vt:lpstr>sharing goals, sharing data</vt:lpstr>
      <vt:lpstr>PowerPoint Presentation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Bain, Annette</dc:creator>
  <cp:lastModifiedBy>Alexis</cp:lastModifiedBy>
  <cp:revision>41</cp:revision>
  <cp:lastPrinted>2014-09-26T06:44:06Z</cp:lastPrinted>
  <dcterms:modified xsi:type="dcterms:W3CDTF">2014-09-28T06:02:04Z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Freehills Template Version">
    <vt:lpwstr>1.6.7.2</vt:lpwstr>
  </property>
  <property fmtid="{D5CDD505-2E9C-101B-9397-08002B2CF9AE}" pid="3" name="Template_Name">
    <vt:lpwstr>p10_freehills</vt:lpwstr>
  </property>
</Properties>
</file>